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Патриотический пафос в лирическом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 выражает любовь к Родине через слово, образ и чувство.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Патриотический пафос в литературе передаёт сильную любовь, уважение и ответственность перед Родиной. Он раскрывается через образы страны, природы, истории и жизни людей, а в стихах становится особенно заметным благодаря эмоциям и оценке автора.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Патриотический пафос: от чувства к слову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Патриотическое звучание часто создают возвышенные слова, обращения к Родине и восклицания. Они сразу показывают, что речь идёт не просто об описании, а о сильном чувстве.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патриотического пафоса в стихотворении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повтор, местоимение «мы» и слова вроде «Россия», «народ», «Отчизна», «память». Эти детали объединяют личный голос поэта с жизнью страны.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стихах обычно слышны любовь, гордость, тревога или вера в будущее. Именно сочетание эмоций делает патриотический пафос живым и убедительным.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 и поля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земля часто возникает в стихах через берёзы, широкие поля и тихие дороги. Такие детали помогают почувствовать не абстрактную страну, а знакомый и близкий сердцу пейзаж. В нём любовь к Родине звучит спокойно и тепло.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снег и небо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реки, снега и высокого неба создают ощущение простора и чистоты. Поэт показывает, что Родина видна в самых обычных картинах природы. Благодаря этому чувство патриотизма становится конкретным и легко узнаваемым.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родной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лирике может передавать не только красоту, но и настроение покоя, памяти, верности. Спокойные краски и мягкие детали делают образ России особенно выразительным. Через них читатель ощущает тихую, но сильную привязанность к своей земле.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образах природы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945" y="1337689"/>
            <a:ext cx="213008" cy="1704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73320" y="3106289"/>
            <a:ext cx="180159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 лирический герой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от первого лица и открыто выражает своё отношение к Родине. Благодаря этому стихотворение звучит искренне и доверительно.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благодарность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словах слышны тёплые чувства: восхищение, признательность, уважение. Они делают образ страны близким и эмоционально сильным.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за страну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герой не только восхищается, но и переживает за судьбу Родины. Такая интонация показывает неравнодушие и внутреннюю ответственность.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и 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Патриотическое чувство может соединять гордость за прошлое и надежду на будущее. Это придаёт стихотворению уверенный, вдохновляющий тон.
</a:t>
            </a:r>
            <a:endParaRPr lang="en-US" sz="14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приёмы чаще всего заметны в патриотической лирике.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высокую интонацию усиливают обращения и повторы: они делают чувство к Родине особенно личным и выразительным.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«Патриотический пафос в лирике»; данные для сравнения условные.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создания высокой интонации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помогает понять, что любовь к Родине — это не только воспоминание, но и забота о её завтрашнем дне.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чувствует себя частью большого народа. Он продолжает память предков и бережёт их духовное наследие.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обращается к важным событиям истории страны и напоминает о том, что у Родины есть своя судьба и свой опыт.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появляются имена защитников, солдат и людей труда. Через них история становится живой и близкой читателю.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стихах работает историческая память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средства языка помогают передать чувство любви к Родине.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не просто украшают стих, а делают тему Родины яркой, тёплой и запоминающейся.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примеры, составленные по теме урока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и их значение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 Родине часто встречаются флаг, берёза, храм, река и дорога. Эти образы помогают читателю увидеть не только внешний пейзаж, но и почувствовать характер родной земли.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Родины в лирике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родная улица, поле и звезда тоже становятся символами Отечества. Они связывают личную память человека с общей историей страны и делают образ Родины особенно близким.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Патриотическая лирика показывает, что любовь к Родине связана с готовностью заботиться о ней. Это чувство выражается не словами на показ, а внутренней честностью и верностью.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и гражданская позиция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могут звучать мысли о защите родной земли, о честном труде и о поддержке людей вокруг. Так поэт говорит о долге перед страной и народом.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 проявляется в уважении к прошлому, в бережном отношении к настоящему и в надежде на будущее. Поэтому патриотизм в литературе всегда связан с ответственностью.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поэзия помогает понять: быть патриотом — значит не только любить Отечество, но и поступать так, чтобы эта любовь приносила пользу.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патриотическое звучание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личное чувство лирического героя превращается в патриотическую лирику.
</a:t>
            </a:r>
            <a:endParaRPr lang="en-US" sz="2598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стихотворению звучать торжественно и собранно: читатель чувствует подъём, а не просто слышит отдельные строки, поэтому тема Родины воспринимается особенно значимо.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ритм и звук стихотворения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согласных, звонкие гласные и паузы делают речь музыкальной. Благодаря этому слова о Родине запоминаются легче и передают сильное внутреннее волнение автора.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поддерживает смысл: даже без подробных объяснений она создаёт настроение уважения, силы и тепла. Поэтому музыкальность стиха важна для патриотической лирики.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 чувств обычно сочетаются в одном стихотворении и меняют его общее звучание.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гордость составляют основу тона, а тревога и надежда показывают заботу о будущем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поэтических текстов о Родине, использованных в школьном курсе литературы (без точной статистики)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Тональность патриотической лирики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Родина переживается как личная любовь к большой и суровой стране, где чувство поэта соединяется с восхищением простором и силой.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патриотической лирики русских поэтов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патриотическая тема часто связана с тревогой, исторической памятью и ожиданием перемен, поэтому Родина ощущается как живая и непростая реальность.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Россия предстает как особый мир со своим путём и характером; в его стихах звучат сдержанное уважение и размышление о судьбе страны.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образ Родины особенно близок и тёпел: он вырастает из природы, деревни, родного дома и мягкой, искренней интонации.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9024" y="1124025"/>
            <a:ext cx="4138453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по-разному поэты выражают любовь к Родине через образ, чувство и лексику.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Патриотический пафос меняется от автора к автору, но всегда сохраняет сильную личную интонацию и значимость образа Родины.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художественных образов в стихотворениях русских поэтов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поэтических интонаций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описание сообщает, как выглядит место или событие, а патриотический пафос показывает отношение автора: восхищение, тревогу, благодарность или веру в страну.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патриотический пафос от простого описания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патриотической лирике заметны оценочные слова, обращения и восклицания. Они делают речь эмоциональной и помогают понять, что Родина для поэта не безличный образ.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смотреть на финал: если строка звучит как вывод, призыв или признание, значит, описание превращается в личное и значимое переживание.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в патриотической лирике показан как хранитель памяти и труда. Поэт обращается к матерям, солдатам, крестьянам, мастерам и обычным людям, подчёркивая их роль в жизни страны.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народа в лирическом стихотворении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делает Родину не отвлечённым понятием, а общим домом. Лица людей, поле, дорога и светлое небо вместе создают ощущение единого пути и общей судьбы.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стихотворениях набор приёмов меняется, но их общая задача остаётся одинаковой: усилить чувство и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выделяются обращения и повторы: именно они делают речь особенно эмоциональной и близкой читателю.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поэтических текстов о Родине, изучаемых в 8 классе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языка и их эффект в патриотической лирике
</a:t>
            </a:r>
            <a:endParaRPr lang="en-US" sz="255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53" y="2086609"/>
            <a:ext cx="226148" cy="2010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3803" y="2077821"/>
            <a:ext cx="218597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678" y="2077821"/>
            <a:ext cx="218597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5553" y="2077821"/>
            <a:ext cx="218597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анализировать в стихотворении о Родине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образ Родины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о чём именно говорит стихотворение: о природе, истории, народе или личном чувстве поэта к Отечеству.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лирического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Найди, что переживает герой: любовь, гордость, тревогу, надежду или благодарность, и как эти чувства меняют тон всего текста.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приёмы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 слова, связанные с Родиной, и художественные средства, которые усиливают пафос: эпитеты, метафоры, обращения, повторы, восклицания.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первые и последние строки: так легче понять, как развивается настроение и где патриотическая мысль звучит особенно сильно.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Патриотическая лирика: чувство, которое звучит в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Патриотический пафос делает стихотворение о Родине глубоким и живым: через личное чувство, образы природы и историю поэт выражает любовь, ответственность и уважение к Отечеству.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2026-05-19T06:45:37Z</dcterms:created>
  <dcterms:modified xsi:type="dcterms:W3CDTF">2026-05-19T06:45:37Z</dcterms:modified>
</cp:coreProperties>
</file>