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война: общая картина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1939–1945 годы: глобальный конфликт, охвативший миллионы и десятки стран.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 Германия напала на Польшу, ознаменовав начало масштабного военного конфликта. Скоро к войне присоединились Франция, Великобритания и другие страны, превратившие конфликт в глобальное событие с масштабными последствиями.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зарисовка начала Второй мировой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Оси — агрессоры с экспансионистскими амбициями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Италия и Япония стремились расширить свои территории и распространить идеологию, что стало основой конфликта и кризиса мирового порядка.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— объединение против 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СССР, США, Великобритания, Франция и Китай объединились с целью остановить агрессоров и восстановить международную стабильность, ведя боевые действия на различных фронтах.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 боевых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операции велись не только в Европе, но и в Азии, Африке и Тихоокеанском регионе, что превратило войну в поистине всемирную катастрофу.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и их задачи в войне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Версальского договора породили недовольство и нерешённые вопросы, усилив международную напряжённость в Европе.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1929 года вызвала экономический кризис, что способствовало росту радикальных политических движений и экстремизма.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Италии и Японии укреплялись тоталитарные режимы, ориентированные на агрессивную внешнюю политику и милитаризацию.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умиротворения западных стран позволила агрессорам укрепить позиции и подготовиться к масштабной войне.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предпосылки глобального конфликта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сентября 1939 года — вторжение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тактики «блицкрига» позволило быстро захватывать территории, что стало шоком для польского сопротивления и начала активных боевых действий.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вступает в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сентября 1939 года войска СССР вошли в восточные области Польши, разделяя территорию с Германии и закрепляя сферы влияния согласно секретным соглашениям.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западных сил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Великобритания и Франция объявляют войну Германии, пытаясь поддержать Польшу и сдержать дальнейшую агрессию, но эффективно вмешаться не удалось.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конфликта: нападение на Польшу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Молниеносное завоевание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 году Германия захватывает страны Скандинавии и Западной Европы, применяя быструю и мощную военную тактику, что приводит к значительным территориальным завоеваниям.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из Дюнкерка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330 тысяч союзных солдат стало важным моральным и стратегическим успехом, позволив сохранить бойцов для последующих сражений.
</a:t>
            </a:r>
            <a:endParaRPr lang="en-US" sz="1287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Британию — первая крупная неудача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Состоявшаяся летом 1940 года воздушная оборона королевства и стойкость населения сорвали планы Вермахта, став символом сопротивления на Западе.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Блицкриг на Западе и оборона Британии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«Барбаросса» — мощное наступление на СССР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началось внезапное вторжение с захватом ключевых городов, что поставило советское государство перед серьезным вызовом.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Осады Москвы и Ленинграда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блокада Ленинграда и героическая оборона Москвы стали символами сопротивления и выдержки советского народа в тяжелые военные времена.
</a:t>
            </a:r>
            <a:endParaRPr lang="en-US" sz="1176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партизанского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оккупированных территориях ширилось подпольное сопротивление, оказывающее важную поддержку Красной армии и ослабляющее врага изнутри.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Великой Отечественной войны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 на Пёрл-Харбор — символа американской неприкосновенности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декабря 1941 года Япония нанесла удар по военно-морской базе США, резко изменив ход войны и вовлекая новую великую державу.
</a:t>
            </a:r>
            <a:endParaRPr lang="en-US" sz="115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театров военных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боевых действий в Азии, Тихом океане, Африке и на Ближнем Востоке сделала конфликт действительно всемирным.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глобального фронта против Стран Оси
</a:t>
            </a:r>
            <a:pPr algn="l" indent="0" marL="0">
              <a:lnSpc>
                <a:spcPct val="100000"/>
              </a:lnSpc>
              <a:buNone/>
            </a:pPr>
            <a:r>
              <a:rPr lang="en-US" sz="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Великобритания и СССР объединились в мощную коалицию, открыв многочисленные фронты для борьбы с агрессорами.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США и новый этап Второй мировой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Москвы и срыв планов врага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гражданские стойко отражали наступление, изменяя баланс сил в пользу СССР и поднимая мораль на фронтах.
</a:t>
            </a:r>
            <a:endParaRPr lang="en-US" sz="129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Сталинград — решающий бой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уличные бои, огромные потери и стратегическое значение сделали это сражение ключевым поворотом на Восточном фронте.
</a:t>
            </a:r>
            <a:endParaRPr lang="en-US" sz="1162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союзников на море и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успехи у Мидуэя и в Северной Африке ограничили возможности стран Оси, расширяя зону контроля коалиции.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Переломные сражения 1942—1943 годов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участников сражения, сделавших его одной из крупнейших битв в истории человечества.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исследования военных историков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Сталинградской битвы произошло полное прекращение наступления немецких войск на восточном фронте, что стало поворотным моментом всей войны.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1943 года произошла Курская битва — крупнейшее танковое сражение в истории. В ней приняли участие более 6 тысяч танков и самоходных установок, а также около 2 миллионов солдат с обеих сторон.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стало поражение Германии и окончательный переход стратегической инициативы к Красной армии. Эта битва стала отправной точкой в освобождении оккупированных территорий СССР.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битва: крупнейшее танковое сражение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Начиная с 1944 года Красная армия успешно проводила масштабные наступательные операции, освободив Украину, Беларусь и страны Балтии. Эти действия существенно ослабили позиции вермахта в Восточной Европе.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проведены важные операции, такие как «Багратион», Висло-Одерская и Берлинская, которые привели к разгромлению главных сил противника и подготовили почву для завершения войны.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Европы советскими войсками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1944 года союзники провели крупнейшую морскую десантную операцию «Оверлорд» в Нормандии. В ней участвовали свыше 156 тысяч солдат, около 11 тысяч самолетов и 6 тысяч кораблей, что позволило открыть второй фронт в Европе.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высадка ускорила освобождение Франции и изменила ход войны, принудив Германию вести боевые действия на два фронта и сократив сроки её поражения.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союзников в Нормандии: открытие второго фронта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политика привела к уничтожению около шести миллионов евреев, ставшей крупнейшим геноцидом в истории. Миллионы людей стали жертвами концлагерей, таких как Освенцим и Треблинка.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Жертвами Холокоста также стали ромы, славяне, инвалиды и другие группы, пострадавшие в результате жестоких переследований и насилия режимов Германии.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Холокосте послужила фундаментом для развития международных норм по защите прав человека и установлению мемориальных практик по всему миру.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Холокост: трагедия и память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блокадного Ленинграда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872-дневная блокада Ленинграда стала страшным испытанием для миллионов, особенно для детей. Многие погибли из-за голода и бомбёжек, однако выживание и помощь друг другу стали примером несломленного духа.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в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 участвовали в оборонной работе, эвакуации и партизанских движениях. Они помогали спасать раненых и работали на предприятиях, поддерживая фронт своим трудом и мужеством.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испытания детей и молодежи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44920"/>
            <a:ext cx="3848986" cy="22584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и масштаб разрушений, понесённые странами во время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понёс крупнейшие потери и разрушения, что существенно повлияло на поствоенное восстановление и развитие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официальных государственных архивов и исследований историков.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стран-участников и разрушения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мая 1945 года – капитуляция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Карлсхорсте (Берлин) была подписана официальная капитуляция Германии, завершившая боевые действия в Европе и ознаменовавшая победу союзников на западном фронте.
</a:t>
            </a:r>
            <a:endParaRPr lang="en-US" sz="1389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 9 августа 1945 года – атомные бомбардировки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войска сбросили атомные бомбы на Хиросиму и Нагасаки, что вызвало массовые разрушения и ускорило капитуляцию Японии.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сентября 1945 года – капитуляция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подписание капитуляции Японии на борту корабля «Миссури» завершило Вторую мировую войну, заложив основу для новых международных организаций и отношений.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войны: капитуляция Германии и Японии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Конференции союзников и послевоенное устройство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Тегеранской конференции в 1943 году определялись общие задачи союзников и подготовка к открытию второго фронта в Европе для разгрома Германии.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Ялтинская конференция (февраль 1945) закрепила будущие границы в Европе, а также согласовала планы демилитаризации и денацификации Германии и других стран Оси.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Потсдамская конференция летом 1945 года подтвердила принципы послевоенного устройства и создание механизмов коллективной безопасности для предотвращения новых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политическую карту мира: появились новые государства, колониальные империи начали распадаться, а международные отношения приобрели новый формат сотрудничества.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науки и технологий во время войны дало толчок к прогрессу в области медицины, коммуникаций и космических исследований в послевоенные годы.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 и других международных организаций укрепило идеи коллективной безопасности и мирного разрешения конфликтов на глобальном уровне.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современный мир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Второй мировой войны и важные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стала трагедией и уроком для всего человечества. Помня о подвигах и ошибках, мы строим мир на основе сотрудничества, справедливости и уважения прав человека.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2026-05-11T02:01:53Z</dcterms:created>
  <dcterms:modified xsi:type="dcterms:W3CDTF">2026-05-11T02:01:53Z</dcterms:modified>
</cp:coreProperties>
</file>