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история о дружбе, заботе и добром юморе.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Берестов и стихотворение «Кошкин щенок»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Валентин Дмитриевич Берестов писал стихи и сказки, которые легко понимать и приятно читать вслух. Его произведения короткие, живые и очень добрые.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Валентин Берестов — поэт для детей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это стихотворение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вокруг ласки и внимания к маленькому питомцу. Смешная история подаётся мягко, без грубости и обиды.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Берестов показывает, как простая домашняя сценка может стать доброй и запоминающейся. Поэтому стихотворение легко понять даже младшим школьникам.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появляется необычная ситуация: у кошки будто бы есть щенок. Такое сочетание сразу удивляет и вызывает улыбку у читателя.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подойдут мягкие цвета, уютная комната и спокойные мордочки животных. Такая картинка поможет почувствовать домашний мир и добрые отношения.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дружба животных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и щенок в стихотворении выглядят как дружная пара. Их различие не мешает теплу, а наоборот делает образ особенно трогательным и забавным.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название сразу привлекает внимание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сразу настраивает на игру и лёгкое удивление. Ребёнок хочет узнать, как такое возможно, и с интересом начинает читать текст.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«кошкин щенок» звучат неожиданно: щенок обычно связан с собакой. Именно это несоответствие делает название смешным и интересным.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Берестова название работает как маленькая шутка. Оно короткое, яркое и хорошо запоминается, поэтому легко привлекает внимание младших школьников.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30311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6603" y="1730288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1923" y="1730288"/>
            <a:ext cx="249000" cy="249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стихотворении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64464" y="2370925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 рождается из необычной ситуации, когда привычные роли животных оказываются перевёрнутыми. Это сразу делает стихотворение забавным и живым.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58681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Берестов умеет удивлять коротким и точным выражением. В стихотворении юмор строится не на громкости, а на тонкой словесной находке.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40213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улыбка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здесь не обижает. Оно помогает читателю улыбнуться и почувствовать тепло, которое делает стихотворение особенно приятным.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и ясный ритм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 помогает быстро запомнить текст. Слова как будто сами складываются в маленькую песенку, которую приятно повторять.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 особенно удобна для второго класса. Она не перегружает, но при этом оставляет яркое впечатление и желание перечитать ещё раз.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Берестов выбирает понятные детям слова и короткие строки. Благодаря этому стихотворение легко читать вслух без остановок и лишних трудностей.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кошкой щенок выглядит особенно мило и немного смешно. Иллюстрация может показать мягкую шерсть, большие глаза и уютный домашний фон.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маленького щенка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в стихотворении кажется маленьким, трогательным и беззащитным. Этот образ вызывает у читателя желание защитить его и позаботиться о нём.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заботы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выглядит не просто героиней, а тем, кто бережно относится к слабому и маленькому. Это делает образ тёплым и понятным детям.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заботы близка младшим школьникам, потому что она связана с семьёй, дружбой и добрым отношением. В тексте это чувство передано очень мягко.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что маленькому существу нужны внимание, ласка и уход. Забота здесь звучит естественно, как часть обычной домашней жизни.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текст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Кошка, щенок и ощущение тепла создают яркие опорные образы.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ситуация сразу выделяет текст и помогает удержать его в памяти.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делают стихотворение удобным для запоминания и повторения.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звучание слов делают стихотворение похожим на маленькую добрую песенку.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27053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075" y="1726869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276" y="3150799"/>
            <a:ext cx="249000" cy="2213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0076" y="3136966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стихотворение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история о кошке и щенке сразу вызывает добрую улыбку. Смешная ситуация звучит легко и непринуждённо, поэтому читать стихотворение приятно уже с первых строк.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чувствуется ласка по отношению к маленькому питомцу. Автор показывает не насмешку, а тёплую заботу, поэтому настроение остаётся мягким и светлым.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уют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 спокойный дом, где всем безопасно и хорошо. Такой фон делает историю близкой детям и создаёт ощущение тепла, покоя и доверия.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9895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сочетание кошки и щенка удивляет и удерживает внимание. Хочется узнать, как будет развиваться история, а это делает чтение особенно увлекательным для младших школьников.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мир в стихотворении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животные существуют в привычной домашней обстановке. Это делает сюжет понятным ребёнку: рядом есть миска, уголок для отдыха и ощущение спокойствия.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мир подчёркивает безопасность и заботу. Когда всё вокруг выглядит уютно, смешная история воспринимается не как дразнилка, а как добрая семейная сценка.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Берестов похож на друга-рассказчика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Берестов умеет замечать то, что сразу понятно детям: смешное, трогательное и необычное в обычной жизни. Поэтому его стихи легко представить и легко обсуждать.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говорит просто и по-доброму, словно сидит рядом с ребёнком и рассказывает короткую историю. Его интонация живая, доверительная и совсем не назидательная.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тексте нет тяжёлых объяснений и сложных слов. Он выбирает точные детали, которые помогают маленькому читателю быстро понять смысл и почувствовать настроение.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полезно для чтения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удобно читать по цепочке или по ролям. Это развивает внимание к звучанию речи и помогает каждому ученику включиться в работу класса.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помогают тренировать плавное и выразительное чтение. Ребёнок может следить за ритмом и учиться выделять голосом важные слова.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замечать добрый юмор. Дети видят, что смешное может быть мягким и не обижать, а только радовать.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объём делает текст удобным для заучивания. Такой опыт поддерживает интерес к поэзии и даёт чувство успеха даже младшему школьнику.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стихотворение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Берестов ведёт читателя от неожиданности к тёплому и запоминающемуся финалу.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вывод помогает понять стихотворение целиком: даже самая необычная история становится светлой, если в ней есть забота, дружба и принятие.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объединяет смех и ласку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В. Берестова «Кошкин щенок»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 лучше выбрать спокойный и домашний: коврик, миска, игрушка, уютная комната. Светлые оттенки помогут передать ласку, безопасность и дружелюбие.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для иллюстрации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стоит показать маленького щенка рядом с кошкой, чтобы сразу был виден забавный контраст. Добрые мордочки и мягкие линии сделают сцену тёплой.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слышно при чтении вслух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название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звучит необычно и сразу привлекает внимание. Уже здесь появляется лёгкое удивление, которое настраивает слушателя на шутку.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9695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ритм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заметны короткие строки и чёткое звучание. Ритм помогает держать темп и делает стихотворение музыкальным.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19366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Выразительный голос показывает, где удивление, а где ласка. Так текст начинает звучать как маленькая сценка.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39048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последней строки остаётся тёплое впечатление. Стихотворение слышится как добрая история, которую хочется перечитать ещё раз.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миром детства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что поэзия может быть короткой и понятной. Для младших школьников это особенно важно: текст не пугает сложностью, а сразу вызывает интерес.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щенка и кошки помогает увидеть мир через заботу и доверие. Такой взгляд понятен ребёнку, потому что он связан с теплом семьи и ласковым отношением.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близка сама ситуация игры и неожиданного вымысла. Они легко откликаются на смешную, но добрую историю, в которой всё происходит по-домашнему уютно.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шутка, которая остаётся в памяти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«Кошкин щенок» запоминается потому, что в нём смешное соединено с добротой, а необычное название ведёт к светлой, понятной и очень сердечной истории для детей.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2026-05-24T05:55:53Z</dcterms:created>
  <dcterms:modified xsi:type="dcterms:W3CDTF">2026-05-24T05:55:53Z</dcterms:modified>
</cp:coreProperties>
</file>