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территории России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от древних земель к современным границам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территория России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историю границ России, нужно видеть не только линии на карте, но и причины их изменения: реки, торговлю, войны, переселения и договоры между государствами.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территория и границы государства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государства — это пространство, где действует его власть, законы и управление. Именно поэтому любые изменения границ всегда связаны с политикой и историческими событиями.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отделяют одно государство от другого и показывают пределы его власти. На карте они могут меняться после войн, договоров, переселений или освоения новых земель.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карта требует внимательного чтения дат, направлений расширения и названий рек, городов, крепостей. Эти детали помогают понять, почему территория менялась именно так.
</a:t>
            </a:r>
            <a:endParaRPr lang="en-US" sz="1373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сопоставлять карту с эпохой: одна и та же местность в разные века могла входить в разные государства или иметь другое административное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историческую карту и таймлайн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эпоху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 какому времени относится карта. Даты и цветовые обозначения помогают понять, какая эпоха показана и какие границы были актуальны именно тогда.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посмотрите на стрелки, линии и подписи. Они показывают направления расширения, пути продвижения и важные опорные пункты — реки, города, крепости.
</a:t>
            </a:r>
            <a:endParaRPr lang="en-US" sz="1173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сопоставьте карту с таймлайном. Он помогает увидеть последовательность: древние земли, усиление Москвы, продвижение в Сибирь и выход к океану.
</a:t>
            </a:r>
            <a:endParaRPr lang="en-US" sz="1151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сравните разные этапы и найдите причины изменений. Так становится ясно, какие события расширяли территорию, а какие закрепляли уже достигнутые рубежи.
</a:t>
            </a:r>
            <a:endParaRPr lang="en-US" sz="11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земли Восточной Европы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 стала одним из первых крупных объединений восточнославянских земель. Киев, Новгород и другие центры связывали между собой речные пути и торговые связи.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опиралась на князей, дружину и городские укрепления. Города были не только местами жизни, но и опорой управления, защиты и сбора дани.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служили главными дорогами того времени. По ним перевозили людей, товары и сообщения, поэтому водные пути были важнее сухопутных маршрутов.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 постепенно складывалось вокруг наиболее сильных городов и княжеств. Именно они определяли политическую жизнь и направление дальнейшего объединения земель.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Княжества, города и торговые пути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княжеств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усилились отдельные княжества, значение местных центров заметно выросло. Каждый крупный город стремился контролировать окрестные земли, сборы и торговые пути.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развивались благодаря ремеслу, рынкам и пошлинам. Чем активнее шёл обмен, тем богаче становились местные земли и их правители.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«из варяг в греки» связывал север и юг Восточной Европы. Он делал выгодными речные маршруты и усиливал роль крупных торговых центров.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раздробленности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ослабляла единую власть, но отдельные земли становились устойчивее и самостоятельнее. Это подготовило почву для нового этапа объединения вокруг сильного центра.
</a:t>
            </a:r>
            <a:endParaRPr lang="en-US" sz="11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 центр объединения земель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673394" y="1106488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находилась на удобном пересечении путей и постепенно усиливала свои позиции. Это помогало ей привлекать людей, ресурсы и политическое влияние.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73394" y="2460482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Собирание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князья расширяли свои владения постепенно и последовательно. К Москве переходили соседние земли, а вокруг неё складывалось более единое государство.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3394" y="3814457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Почёт и 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церковного центра усиливала авторитет Москвы. Вместе с политической силой это сделало её главным центром объединения русских земель.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и Поволжье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Северо-восточные земли развивались благодаря лесным ресурсам, пашням и удобным речным связям. Они становились важной частью хозяйства и управления.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соединяла разные районы и открывала путь к Поволжью. Контроль над этой рекой был важен и для торговли, и для безопасности.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выгода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территории давали хлеб, пушнину и торговые сборы. Эти ресурсы помогали укреплять экономику государства и поддерживать дальнейшее продвижение.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землями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регионами становились теснее, когда укреплялись дороги и речные маршруты. Это ускоряло обмен товарами, людьми и административным управлением.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 Астрахань: безопасность и Волга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383616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 Волга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Казани усилило контроль над средней Волгой и сделало восточные рубежи более безопасными. Это уменьшило угрозы для центральных земель и торговых путей.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03975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Астрахань и юг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Астрахани укрепило положение на нижней Волге и у выхода к Каспию. Государство получило более надёжный контроль над важным водным маршрутом.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24327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связность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событий Волга стала опорой внутренней связи страны. По реке легче было перевозить товары, людей и государственные ресурсы.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Сибири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продвижения в Сибирь по рекам, зимним дорогам и опорным пунктам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Остроги помогали закреплять власть в Сибири и контролировать сбор ясака вдоль новых путей.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России: освоение Сибири в XVII веке.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сеть укреплённых пунктов стала опорой продвижения на восток.
</a:t>
            </a:r>
            <a:endParaRPr lang="en-US" sz="23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и Тихий океан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70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к Тихому океану шло вдоль крупных рек и берегов Охотского моря. Эти пути связывали новые земли с центром и упрощали снабжение экспедиций.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62926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давали возможность строить зимовья, гавани и пункты обмена. Через них доставляли припасы, принимали морские суда и налаживали связь между удалёнными районами.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6415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океану расширил торговлю и сбор сведений о дальних территориях. Восток постепенно включался в единое пространство страны не только на карте, но и в хозяйстве.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границы: безопасность и дипломатия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рубежи часто изменялись после войн, когда важно было закрепить безопасную линию и вернуть контроль над городами, дорогами и крепостями.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соглашений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помогали избежать новых столкновений и признать уже сложившиеся границы. Для государства это было способом закрепить успех без продолжения военных действий.
</a:t>
            </a:r>
            <a:endParaRPr lang="en-US" sz="1078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пути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крупные города и торговые пути. Кто контролировал их, тот влиял на связь между регионами и на безопасность всей территории.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и 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политика и дипломатия работали вместе: границу не только защищали, но и утверждали на переговорах с соседними державами.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большими территориями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большими территориями сочетало общие государственные правила и местные особенности жизни.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управлялась через несколько уровней власти: центр задавал правила, а на местах опирались на служилых людей и местные традиции.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государственного управления в России в XVI–XVIII веках.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направления и торговля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направления открывали стране торговые выходы и новые порты, связывая внутренние районы с внешним миром.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морских направлений было связано с государством, тем шире становились торговля, связи и стратегические возможности страны.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вехи: 1556, 1648, 1721, 1783 (Астрахань, поход Дежнёва, Ништадтский мир, присоединение Крыма).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расширение и реформы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века государство продолжало укреплять южные и восточные рубежи. Крепости и линии обороны помогали защищать новые земли и удерживать важные пути.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администрация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менялась система управления: появлялись губернии и более чёткое разделение территорий. Это делало сбор налогов, командование и связь с центром более упорядоченными.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усиливали роль столицы и центральных учреждений. Решения стали приниматься быстрее, а управление дальними районами — более единообразным и понятным.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больше не было только военным делом. Оно всё теснее связывалось с управлением, заселением и хозяйственным освоением новых пространств.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дипломатических границ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на бумаге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XIX века границы часто появлялись не после битвы, а после подписания договора. Так государства фиксировали то, что уже изменилось на местности, и старались избежать новых конфликтов.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Признанные 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переговоров на картах ставили новые линии, а дипломаты добивались признания рубежей соседями. Для жителей это означало более ясные правила и меньше неопределённости.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Сделки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территории переходили под контроль России через международные соглашения и обмен территориями. Такие решения показывали, что дипломатия могла менять карту не хуже армии.
</a:t>
            </a:r>
            <a:endParaRPr lang="en-US" sz="12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изменения границ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века карта страны ещё менялась в составе Российской империи, которая объединяла огромные территории от Европы до Азии.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возникли современные границы России. Они стали итогом распада СССР и завершили многовековой процесс территориального формирования.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СССР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1922 года границы стали частью устройства СССР. Внутренние республики и союзные земли формировали общую политическую карту государства.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сложились нынешние границы России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ядро территории складывалось вокруг русских земель и крупных центров объединения. Именно они создали основу будущего государства и его политической карты.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страна росла на восток, осваивая Сибирь и дальние реки. Новые земли связывали центры страны с природными ресурсами и важными маршрутами.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границ менялась через договоры и международные соглашения. Это помогало закреплять уже сложившиеся рубежи без долгих войн и разрушений.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политические события окончательно оформили современные границы. Так карта страны стала результатом не одного события, а многих исторических этапов.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России складывалась веками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России — это итог долгого исторического пути: объединения земель, освоения новых пространств, договоров и управления. На карте этого пути особенно заметны Москва, Волга, Сибирь и Дальний Восток.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2026-07-27T00:22:42Z</dcterms:created>
  <dcterms:modified xsi:type="dcterms:W3CDTF">2026-07-27T00:22:42Z</dcterms:modified>
</cp:coreProperties>
</file>