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бывает? — времена года в стихотворении Е. Трутневой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времена года по приметам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Трутнева: стихи, которые легко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Трутнева писала для детей просто и понятно. В её стихах природа словно оживает: снег тает, листья желтеют, ягоды зреют, а мороз рисует узоры на окнах.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снег, бегут ручьи, появляются первые цветы. По этим признакам легко узнать, что природа просыпается.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тепло, вокруг много зелени, цветут растения и зреют ягоды. Это самое яркое и солнечное время.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с деревьев падает листва, идут дожди. Природа постепенно готовится к зимнему покою.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покрыта снегом, крепчает мороз, а вокруг тихо и холодно. Зима приносит и покой, и зимние забавы.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спрашивает стихотворение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снег тает, появляются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узнаётся сразу: снег начинает таять, звенит капель, а по дорожкам бегут первые ручьи. После зимы всё вокруг будто просыпается.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теплее, на деревьях набухают почки, а в траве появляются первые цветы. Для детей весна — это свет, радость и новая жизнь.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тепло, зелень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стихотворении связано с теплом, длинным днём и ярким солнцем. Вокруг много зелени, а птицы поют особенно звонко.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кустах и деревьях зреют ягоды и плоды. Лето выглядит как весёлое время, когда хочется гулять, играть и любоваться природой.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листья желтеют и 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узнаётся по жёлтым листьям, прохладному ветру и частым дождям. Дни становятся короче, а небо чаще выглядит серым и задумчивым.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 с деревьев, и природа готовится к зиме. В стихотворении осень звучит спокойно и немного грустно, как прощание с теплом.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зима в стихотворении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земля покрыта снегом, и всё вокруг становится белым и тихим. Мороз щиплет щёки, а на окнах появляются узоры, будто их нарисовал сам Дед Мороз.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день во дворе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зиму по санкам, снежкам и снеговику. Даже холод не мешает радоваться: во дворе шумно, весело и очень по-зимнему, хоть природа и отдыхает.
</a:t>
            </a:r>
            <a:endParaRPr lang="en-US" sz="972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зимние забавы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снегопада мир будто замедляется. Становится тихо, холодно и спокойно, а деревья стоят в белых шапках. Зима в стихотворении похожа на красивый зимний сон.
</a:t>
            </a:r>
            <a:endParaRPr lang="en-US" sz="912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снегопада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рисует на стёклах узоры, и окно превращается в маленькую картину. Такие детали помогают сразу узнать зимнее время года и почувствовать его особую красоту.
</a:t>
            </a:r>
            <a:endParaRPr lang="en-US" sz="897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Морозные узоры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время года по приметам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подсказывает ответ через наблюдение за природой.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1649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простые слова и яркие картины
</a:t>
            </a:r>
            <a:endParaRPr lang="en-US" sz="2275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сразу вызывает образ. Читатель представляет ручей, траву, ягоды или снег так ясно, будто смотрит в окно.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встречаются простые слова, которые ребёнок слышит каждый день: снег, солнце, листья, цветы, дождь и мороз. Их легко понять без подсказки.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не перегружают текст. Их удобно читать вслух, а смысл быстро становится понятным даже первокласснику.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Повторы-подсказки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запомнить, о каком времени года идёт речь. Они работают как дружелюбные подсказки и ведут к правильному ответу.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просто называет времена года, а показывает их через приметы. Поэтому каждое время года выглядит как яркая картинка.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стихотворение звучным и приятным на слух. Такие строки хочется читать вслух, потому что они напоминают маленькую песенку.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помогает не сбиваться и легко запоминать текст. Для первоклассников это особенно удобно: стихотворение читается почти само собой.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времён года в тексте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вместе со снегом, морозом и холодом. Земля становится белой, а природа замирает, словно ждёт нового весеннего пробуждения.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подсказывают жёлтые листья, прохладный ветер и дождь. Деревья постепенно теряют наряд, а небо кажется более серым и тихим.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стихотворении связано с тёплым солнцем, густой зеленью, яркими цветами и сладкими ягодами, которые поспевают на кустах и деревьях.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узнаётся по таянию снега, капели и первым цветам: природа будто просыпается после долгого сна и начинает новое, радостное движение.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первоклассникам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короткие строки и знакомые слова, которые ребёнок уже слышал дома, на улице или в школе. Поэтому смысл легко уловить с первого чтения.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здесь очень близки детскому опыту: снег, лужи, цветы, листья, солнце и мороз можно увидеть своими глазами без всяких сложных объяснений.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не только читать, но и отвечать на вопросы, замечать важные слова и уверенно находить нужную примету времени года.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выходит из дома и сразу замечает: на земле ещё лежит снег или уже блестят лужи. Потом взгляд цепляется за зелёную траву, и всё вокруг подсказывает, какое сейчас время года.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 школу можно увидеть опавшие листья, мокрый асфальт, яркое солнце или первые цветы у забора. Такие мелочи легко сравнить со словами стихотворения и проверить свою догадку.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школе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особенно хорошо видно, как меняется природа: весной бегут ручьи, летом густеют кроны, осенью кружатся листья, а зимой всё укрыто белым снегом. Наблюдать за этим очень интересно.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парке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природу рядом с собой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ответу в стихотворении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словам текста определить время года без угадывания.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текста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 стихотворении сразу подсказали весну? Найди их в тексте и объясни, почему именно они помогают выбрать этот ответ.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приметы напоминают лето? Вспомни солнце, зелень, цветы и ягоды, а потом проверь, как эти детали связаны между собой.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строки запомнились больше всего? Попробуй назвать самую яркую картину и объяснить, почему она показалась тебе особенно живой.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стихотворении относится к осени и зиме? Сравни жёлтые листья, дождь, снег и мороз, чтобы не перепутать времена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 в одном стихотворении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лето, осень, зима
</a:t>
            </a:r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небольшом тексте собраны все четыре времени года. Это помогает увидеть их рядом и сразу заметить, чем они отличаются друг от друга.
</a:t>
            </a:r>
            <a:endParaRPr lang="en-US" sz="1583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удобно сравнивать 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сравнивают приметы, а потом легко запоминают их. Такой приём делает чтение похожим на игру в наблюдателей, которые ищут подсказки в природе.
</a:t>
            </a:r>
            <a:endParaRPr lang="en-US" sz="14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6219" y="2935447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это стихотворение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 мелкие изменения в природе и не пропускать важные детали: снег, листья, цветы, дождь или мороз.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признаки времён года помогают лучше запомнить текст и быстро находить нужный ответ по знакомым подсказкам.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вводит много полезных слов о погоде, растениях и зимних явлениях, поэтому речь становится точнее и богаче.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сравнивать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текст, школьник сопоставляет приметы и выбирает подходящее время года. Это развивает внимание и аккуратность мышления.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темы, которые важно запомнить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«мороз» и понятие «рифма» тоже важны. Первое помогает узнать зиму, а второе делает стихотворение звучным, лёгким и запоминающимся.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«снег», «ручей», «цветы», «листья», «дождь» и «солнце» легко представить. Они сразу рисуют в воображении весну, лето, осень или зиму.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«примета» и «природа» учат замечать важные детали вокруг. Именно они подсказывают, какое время года описано в стихотворении.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«время года» помогает назвать нужную часть природы точно и без лишних слов. Оно соединяет все приметы в одну понятную картину.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по стихотворению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 Трутневой показывает, что каждое время года можно узнать по своим особым приметам. Природа будто сама подсказывает правильный ответ внимательному читателю.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смотреть на мир наблюдательно, замечать красоту обычных вещей и радоваться тому, как весна, лето, осень и зима сменяют друг друга.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природа подсказывает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урока прост: чтобы узнать время года, нужно внимательно читать и смотреть на приметы природы. Стихотворение Елены Трутневой делает это легко и интересно.
</a:t>
            </a:r>
            <a:endParaRPr lang="en-US" sz="34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2026-05-24T01:01:37Z</dcterms:created>
  <dcterms:modified xsi:type="dcterms:W3CDTF">2026-05-24T01:01:37Z</dcterms:modified>
</cp:coreProperties>
</file>