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5" y="676044"/>
            <a:ext cx="3746844" cy="3271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теплового расширения воды и его влияние на жизнь в водоёмах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Уникальное свойство воды влияет на жизнь водных организмов и экосистемы.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24435" y="4313567"/>
            <a:ext cx="3826649" cy="215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6" y="1577007"/>
            <a:ext cx="3115094" cy="27865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90548" y="1576187"/>
            <a:ext cx="3884426" cy="2788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является основой существования большинства живых существ на Земле благодаря своим особенным физико-химическим свойствам. Водоёмы дают стабильные условия для разнообразной жизни и считаются местом зарождения жизни на планете.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82588"/>
            <a:ext cx="8426450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— уникальная среда жизни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9132" y="2572366"/>
            <a:ext cx="3692778" cy="20807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2543" y="2572366"/>
            <a:ext cx="3692778" cy="208079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32" y="1732156"/>
            <a:ext cx="3692778" cy="764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7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понятие теплового расширения
</a:t>
            </a:r>
            <a:pPr algn="l" indent="0" marL="0">
              <a:lnSpc>
                <a:spcPct val="100000"/>
              </a:lnSpc>
              <a:buNone/>
            </a:pPr>
            <a:r>
              <a:rPr lang="en-US" sz="47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Тепловое расширение — это увеличение объёма вещества при повышении температуры. Обычно при нагревании плотность жидкости уменьшается, но у воды есть свои уникальные особенности.
</a:t>
            </a:r>
            <a:endParaRPr lang="en-US" sz="1337" dirty="0"/>
          </a:p>
        </p:txBody>
      </p:sp>
      <p:sp>
        <p:nvSpPr>
          <p:cNvPr id="6" name="Text 1"/>
          <p:cNvSpPr txBox="1"/>
          <p:nvPr/>
        </p:nvSpPr>
        <p:spPr>
          <a:xfrm>
            <a:off x="4582543" y="1732156"/>
            <a:ext cx="3692778" cy="764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7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Молекулярная основа аномалии воды
</a:t>
            </a:r>
            <a:pPr algn="l" indent="0" marL="0">
              <a:lnSpc>
                <a:spcPct val="100000"/>
              </a:lnSpc>
              <a:buNone/>
            </a:pPr>
            <a:r>
              <a:rPr lang="en-US" sz="47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Молекулы воды соединены водородными связями, что меняет их поведение при разных температурах. Это приводит к необычной зависимости плотности воды от температуры с максимумом при +4 °C.
</a:t>
            </a:r>
            <a:endParaRPr lang="en-US" sz="1337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тепловое расширение воды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4336" y="1577373"/>
            <a:ext cx="3115094" cy="297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Максимум плотности при +4 °C
</a:t>
            </a:r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температуре +4 °C вода достигает своей максимальной плотности. Это уникальное свойство отличается от большинства других жидкостей. Такое поведение определяет перемешивание слоёв в водоёмах.
</a:t>
            </a:r>
            <a:endParaRPr lang="en-US" sz="1575" dirty="0"/>
          </a:p>
        </p:txBody>
      </p:sp>
      <p:sp>
        <p:nvSpPr>
          <p:cNvPr id="9" name="Text 2"/>
          <p:cNvSpPr txBox="1"/>
          <p:nvPr/>
        </p:nvSpPr>
        <p:spPr>
          <a:xfrm>
            <a:off x="630999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воды при низких температурах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охлаждении ниже +4 °C вода начинает расширяться, становясь менее плотной. Лёд, образующийся на поверхности, легче жидкости и остается сверху, защищая водоём от полного промерзания.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Аномалия плотности воды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Водородные связи между молекулами создают пространственную решётку, повышая плотность воды около +4 °C.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замерзании молекулы располагаются в более открытой структуре с пустотами, что уменьшает плотность льда.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лёд легче воды и плавает на поверхности, образуя защитный слой для организмов под ним.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Молекулярные причины аномалии воды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максимальна по плотности при +4 °C, что резко отличается от поведения этанола и ртути в таких условиях.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уникальное аномальное расширение воды, позволяющее ее плотности снижаться как при нагревании, так и при охлаждении от +4 °C.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Физический справочник, 2022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плотности воды от температуры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1258" y="1572760"/>
            <a:ext cx="3873967" cy="31854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1877376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Кристаллическая структура льда содержит больше пустот и занимает больший объём, что снижает его плотность по сравнению с жидкой водой.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30495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этого лёд плавает на поверхности, образуя изолирующий слой, который защищает водоёмы от глубокого замерзания и сохраняет жизнь подо льдом.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лёд не тонет в воде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 сохраняет тепло в нижних слоях воды, поддерживая постоянную температуру зимой.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снижает вероятность вымерзания рыб, растений и микроорганизмов подо льдом.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Ледяной покров препятствует проникновению холодного воздуха напрямую в воду, обеспечивая стабильность среды.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Таким образом, лед помогает сохранять биоразнообразие и поддерживать экосистему водоёмов в зимний период.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ледяного покрова для водных организмов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4336" y="1577373"/>
            <a:ext cx="3115094" cy="297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и осенью происходит перемешивание слоёв воды, что обеспечивает равномерное распределение кислорода и питательных веществ.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30999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и зимой температура воды неодинакова в разных слоях, при этом плотность влияет на формирование и смену этих слоёв, поддерживая жизненные циклы организмов.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Годовые колебания температуры в водоёмах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894" y="2460005"/>
            <a:ext cx="3848986" cy="12282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17561" y="1698211"/>
            <a:ext cx="3908988" cy="1741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меняется плотность трёх жидкостей в зависимости от температуры, подчёркивая уникальность воды.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достигает максимальной плотности при +4 °C, в отличие от этанола и ртути, плотность которых уменьшается с ростом температуры.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717561" y="3681788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физики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плотности воды, этанола и ртути при разных температурах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922070"/>
            <a:ext cx="2018853" cy="1710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и испарение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повышении температуры вода расширяется и испаряется, формируя облака и обеспечивая циркуляцию влаги в природе.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487312" y="2922070"/>
            <a:ext cx="2018853" cy="1710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Осенне-весеннее перемешивание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плотности воды приводит к перемешиванию слоёв в водоёмах, что равномерно распределяет кислород и питательные вещества.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32519" y="2922070"/>
            <a:ext cx="2018853" cy="1710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Зимняя стабильность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воды поддерживает слои с разной температурой, обеспечивая выживание организмов в холодный период и сохранение экосистем.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теплового расширения в круговороте воды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739" y="2461698"/>
            <a:ext cx="2602145" cy="22438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461698"/>
            <a:ext cx="2602145" cy="224384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9812" y="2461698"/>
            <a:ext cx="2602145" cy="22438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738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глубины обитания
</a:t>
            </a:r>
            <a:pPr algn="l" indent="0" marL="0">
              <a:lnSpc>
                <a:spcPct val="100000"/>
              </a:lnSpc>
              <a:buNone/>
            </a:pPr>
            <a:r>
              <a:rPr lang="en-US" sz="4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выбирают слои с оптимальной температурой, чтобы сохранить жизнедеятельность. Так, зимой они часто опускаются к дну, где вода теплее и стабильнее.
</a:t>
            </a:r>
            <a:endParaRPr lang="en-US" sz="1155" dirty="0"/>
          </a:p>
        </p:txBody>
      </p:sp>
      <p:sp>
        <p:nvSpPr>
          <p:cNvPr id="8" name="Text 1"/>
          <p:cNvSpPr txBox="1"/>
          <p:nvPr/>
        </p:nvSpPr>
        <p:spPr>
          <a:xfrm>
            <a:off x="3268661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антифризных белков
</a:t>
            </a:r>
            <a:pPr algn="l" indent="0" marL="0">
              <a:lnSpc>
                <a:spcPct val="100000"/>
              </a:lnSpc>
              <a:buNone/>
            </a:pPr>
            <a:r>
              <a:rPr lang="en-US" sz="4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рыб вырабатывают специальные белки-антифризы, препятствующие замерзанию крови, что позволяет им переносить низкие температуры без повреждений.
</a:t>
            </a:r>
            <a:endParaRPr lang="en-US" sz="1155" dirty="0"/>
          </a:p>
        </p:txBody>
      </p:sp>
      <p:sp>
        <p:nvSpPr>
          <p:cNvPr id="9" name="Text 2"/>
          <p:cNvSpPr txBox="1"/>
          <p:nvPr/>
        </p:nvSpPr>
        <p:spPr>
          <a:xfrm>
            <a:off x="6119811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и миграции
</a:t>
            </a:r>
            <a:pPr algn="l" indent="0" marL="0">
              <a:lnSpc>
                <a:spcPct val="100000"/>
              </a:lnSpc>
              <a:buNone/>
            </a:pPr>
            <a:r>
              <a:rPr lang="en-US" sz="4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активно перемещаются в пределах водоёма в ответ на изменения температуры, избегая экстремальных условий и обеспечивая себе комфортную среду обитания.
</a:t>
            </a:r>
            <a:endParaRPr lang="en-US" sz="1177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рыб к температурным изменениям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403225" y="383650"/>
            <a:ext cx="3765600" cy="43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80%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водных растений обладают гибкостью, позволяющей адаптироваться к колебаниям плотности воды, сохраняя жизнеспособность в разных условиях.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4930775" y="3841187"/>
            <a:ext cx="3854450" cy="6380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биологии водных экосистем, 2022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930775" y="1188105"/>
            <a:ext cx="3854400" cy="19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водных растений приспособлены к изменениям объёма и плотности воды благодаря особенностям своей структуры, обеспечивая устойчивость в переменчивой среде.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6579" y="1572760"/>
            <a:ext cx="3873967" cy="31854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2011331"/>
            <a:ext cx="4213225" cy="10168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водяным льдом сохраняется стабильная температура и доступ к кислороду, что позволяет бактериям и простейшим оставаться активными в холодное время года. Эти микроорганизмы продолжают участвовать в пищевых цепях водоёмов.
</a:t>
            </a:r>
            <a:endParaRPr lang="en-US" sz="1334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3748691"/>
            <a:ext cx="4213225" cy="10168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Ледяной покров изолирует воду от экстремальных морозов, предотвращая её полное замерзание и обеспечивая среду для жизнедеятельности микроорганизмов даже в суровых условиях зимы.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 и выживание микроорганизмов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5" y="1846606"/>
            <a:ext cx="542225" cy="5422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3863" y="1838326"/>
            <a:ext cx="384164" cy="5587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0889" y="1846604"/>
            <a:ext cx="542227" cy="54222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8961" y="1846604"/>
            <a:ext cx="542227" cy="54222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последствия аномального расширения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 полного промерзания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Аномалия плотности воды препятствует замерзанию водоёмов до дна, сохраняя место обитания для множества видов.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251155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6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кислородного баланса
</a:t>
            </a:r>
            <a:pPr algn="l" indent="0" marL="0">
              <a:lnSpc>
                <a:spcPct val="100000"/>
              </a:lnSpc>
              <a:buNone/>
            </a:pPr>
            <a:r>
              <a:rPr lang="en-US" sz="111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Стабильная плотность воды способствует равномерному распределению кислорода, необходимого для дыхания водных организмов.
</a:t>
            </a:r>
            <a:endParaRPr lang="en-US" sz="1665" dirty="0"/>
          </a:p>
        </p:txBody>
      </p:sp>
      <p:sp>
        <p:nvSpPr>
          <p:cNvPr id="11" name="Text 4"/>
          <p:cNvSpPr txBox="1"/>
          <p:nvPr/>
        </p:nvSpPr>
        <p:spPr>
          <a:xfrm>
            <a:off x="466434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биоразнообразия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воде не прекращается зимой, благодаря чему поддерживается разнообразие видов и экосистемы остаются устойчивыми.
</a:t>
            </a:r>
            <a:endParaRPr lang="en-US" sz="1800" dirty="0"/>
          </a:p>
        </p:txBody>
      </p:sp>
      <p:sp>
        <p:nvSpPr>
          <p:cNvPr id="12" name="Text 5"/>
          <p:cNvSpPr txBox="1"/>
          <p:nvPr/>
        </p:nvSpPr>
        <p:spPr>
          <a:xfrm>
            <a:off x="681712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Нормализация обмена веществ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Постоянство водного режима способствует поддержке циклов питательных веществ и обмену газов в водоёмах круглый год.
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6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Аномальная плотность воды обеспечила сохранение жидкой среды под лёдом в ледниковые периоды, давая возможность жизни существовать в экстремальных условиях.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514559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Стабильность водных экосистем в прошлом способствовала выживанию как одноклеточных, так и многоклеточных организмов во время резких климатических изменений.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670341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счёт этого свойства происходило развитие и эволюция пресноводных видов, адаптированных к охлаждённой среде обитания.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826124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этого феномена помогает объяснить, как вода стала ключевым фактором в историческом развитии жизни на Земле.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значение свойства воды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базовые физико-химические принципы воды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замерзания водоёма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6579" y="1572760"/>
            <a:ext cx="3873967" cy="31854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2011331"/>
            <a:ext cx="4213225" cy="10168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1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Тепловая аномалия в озере Байкал
</a:t>
            </a:r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Байкале зимой температура воды на глубине около +4 °C благодаря аномальной плотности обеспечивает условия для жизни многочисленных видов рыб и растений.
</a:t>
            </a:r>
            <a:endParaRPr lang="en-US" sz="1561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3748691"/>
            <a:ext cx="4213225" cy="10168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3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Арктические адаптации водных организмов
</a:t>
            </a:r>
            <a:pPr algn="l" indent="0" marL="0">
              <a:lnSpc>
                <a:spcPct val="100000"/>
              </a:lnSpc>
              <a:buNone/>
            </a:pPr>
            <a:r>
              <a:rPr lang="en-US" sz="9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Арктике под толстым льдом обитают уникальные организмы, адаптированные к холодной среде и ограниченному освещению, что поддерживает сложные экосистемы.
</a:t>
            </a:r>
            <a:endParaRPr lang="en-US" sz="1503" dirty="0"/>
          </a:p>
        </p:txBody>
      </p:sp>
      <p:sp>
        <p:nvSpPr>
          <p:cNvPr id="9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природы: Байкал и Арктика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382587"/>
            <a:ext cx="3603626" cy="43797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Потенциальные угрозы изменению свойств воды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861560" y="7198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Глобальное потепление сокращает толщину и продолжительность ледяного покрова, нарушая привычный температурный режим водоёмов.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61560" y="22057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плотности воды влияет на сезонное перемешивание слоёв, что может привести к недостатку кислорода и ухудшению условий для живых организмов.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861560" y="36916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циркуляции вод негативно сказывается на экосистемах, угрожая биоразнообразию и выживанию многих водных видов.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815340"/>
            <a:ext cx="8160791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роль аномального теплового расширения воды для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феномен обеспечивает устойчивость водных экосистем в холодное время, поддерживает биоразнообразие и регуляцию биологических процессов, играя важную роль для всей планеты.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2026-05-08T12:04:38Z</dcterms:created>
  <dcterms:modified xsi:type="dcterms:W3CDTF">2026-05-08T12:04:38Z</dcterms:modified>
</cp:coreProperties>
</file>