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jpe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97000" y="1342873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Лишайники: удивительный союз двух организмов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1479600" y="2569373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и водоросль вместе создают организм, способный жить почти везде.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773250" y="3519921"/>
            <a:ext cx="35976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Лишайники: союз, а не одно растение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не похожи на обычные растения: у них нет корней, стебля и листьев. Это особый союз гриба и водоросли или цианобактерии, который встречается почти по всей Земле и насчитывает тысячи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тело лишайника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лишайника называется слоевищем. Оно не разделено на привычные органы растения, а выглядит как единая структура, приспособленная к жизни на камне, коре, почве или другой поверхности.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Слоевище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слоевища тесно переплетены грибные нити и клетки водоросли или цианобактерии. Каждый компонент выполняет свою роль, и вместе они образуют устойчивую систему.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партнёра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лишайников нет настоящих корней, стебля и листьев. Поэтому их строение сильно отличается от строения знакомых нам растений и требует особого способа питания.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как у растений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слоевища меняется в зависимости от влажности, освещённости и поверхности, на которой растёт лишайник. Именно поэтому один и тот же вид может выглядеть по-разному в разных местах.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условий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формы слоевища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Накипные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лишайники словно приклеены к поверхности: они плотно прирастают к камню или коре и отделяются с трудом. Из-за этого выглядят как тонкая корочка.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Кустистые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образует ветвистые пучки, которые могут расти вверх или свисать вниз. Кустистые лишайники кажутся самыми «объёмными» и заметными среди трёх форм.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Листоватые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лишайники напоминают тонкие пластинки или лопасти. Они частично отстают от поверхности, поэтому их контуры хорошо заметны и выглядят более объёмно.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и водоросль: взаимная помощь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обмен веществ и защиту в составе лишайника.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медленный рост помогает лишайникам выживать, но делает их уязвимыми к вытаптыванию, сбору и повреждению среды обитания.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1–10 мм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 обычно годовой прирост слоевища у многих лишайников.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лишайники встречаются чаще всего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особенно заметны там, где много света, но мало загрязнения и сильного механического воздействия. В городе их разнообразие обычно ниже.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чище воздух и спокойнее среда, тем больше видов лишайников сохраняется.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схематические данные для учебной диаграммы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голой породы к живому сообществу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Голая поверхность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одними из первых поселяются на камнях, лаве и участках после пожара, где другим организмам ещё трудно выжить.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преобразование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разрушают поверхность, задерживают пыль и органические частицы, постепенно делая место более пригодным для жизни.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растений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накапливается тонкий слой почвы, сюда приходят мхи, травы и другие растения. Поэтому лишайники называют первопоселенцами.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212" y="1309750"/>
            <a:ext cx="2715475" cy="22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как индикаторы чистоты воздуха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в лесу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коре тихо растут светлые и тёмные пятна лишайников, а иногда и свисающие кустистые формы. Здесь воздух чище, поэтому лишайники встречаются чаще и выглядят разнообразнее. Такое дерево удобно сравнивать с городским.
</a:t>
            </a:r>
            <a:endParaRPr lang="en-US" sz="898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у дороги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магистрали картина обычно скромнее: лишайников меньше, а иногда видны лишь отдельные накипные пятна. Выхлопные газы, пыль и дым мешают чувствительным видам развиваться и удерживаться на коре.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лишайникам можно осторожно судить о состоянии воздуха без сложных приборов. Если на деревьях есть разные формы и окраски, среда обычно благополучнее; если лишайников почти нет, это повод задуматься о загрязнении.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форм лишайников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лишайников отличаются внешним видом, способом прикрепления и условиями жизни.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слоевища связана с влажностью, освещённостью и тем, как лишайник удерживает воду.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лишайников очень медленный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повреждение может надолго нарушить жизнь лишайника, потому что на восстановление уходит много лет.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прирост, тем дольше сохраняются последствия вытаптывания, сбора и разрушения местообитаний.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обобщённые учебные данные о скорости роста лишайников.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40290"/>
            <a:ext cx="440100" cy="440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способы размножения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слоевища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Кусочек слоевища может оторваться, перенестись ветром или животными и при благоприятных условиях начать расти на новом месте, если в нём сохраняются оба партнёра симбиоза.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гриба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также размножается спорами, но тогда ему нужно снова встретить подходящую водоросль или цианобактерию. Поэтому этот способ менее надёжен, чем вегетативное размножение.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образования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лишайников есть мелкие участки, которые легко отделяются. В них уже находятся гриб и водоросль, поэтому новый организм формируется быстрее и надёжнее, чем из одной споры.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рядом с человеком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Ягель в северной тундре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ягель особенно ценят олени: зимой он часто становится важным кормом, когда другой растительности мало. На открытых участках тундры его светлые кустики заметны издалека и хорошо переносят холодный климат.
</a:t>
            </a:r>
            <a:endParaRPr lang="en-US" sz="861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коре старого дерева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стволе дерева можно увидеть серые, жёлтые или зелёные пятна — так выглядят разные лишайники. Они цепко держатся за кору и помогают заметить, насколько воздух вокруг чище и спокойнее.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Красители и аромат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лишайники издавна использовали для получения красителей и в парфюмерии. Их сушёные слоевища собирали осторожно, потому что растут они медленно и долго восстанавливаются после повреждения.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лишайники важны для экосистем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поддерживают жизнь там, где почва бедная, а условия суровые, поэтому их роль особенно заметна в тундре, горах и на каменистых участках.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одновременно участвуют в создании среды обитания и помогают оценивать состояние природы, что делает их очень ценными для экосистем.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функций лишайников в 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702" y="1479650"/>
            <a:ext cx="3957797" cy="330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лишайникам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Выхлопные газы, дым и промышленные выбросы ухудшают состояние лишайников, потому что они поглощают вещества всей поверхностью и быстро реагируют на загрязнение.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Вытаптывание, сбор редких видов и неосторожное обращение в природе особенно опасны, потому что лишайники растут очень медленно и долго восстанавливаются после повреждения.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повреждения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застройка и изменение поверхности камней или почвы лишают лишайники привычных условий. Без подходящего субстрата они не могут закрепиться и продолжать рост.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 обитания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Засоление почвы и другие изменения среды делают участок менее пригодным для многих видов. В таких местах лишайников становится заметно меньше, чем на естественных территориях.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изменения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места роста лишайников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на каких поверхностях лишайники встречаются чаще всего и какие условия им подходят.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чаще всего растут там, где есть свет, воздух и сравнительно чистая окружающая среда, а поверхность позволяет им надёжно закрепиться.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распознавание лишайника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наблюдения на экскурсии по школьному курсу биологии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705" y="1298100"/>
            <a:ext cx="3934690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удивляет в лишайниках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34012" y="176374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лишайники живут более ста лет, хотя выглядят как небольшие пятнышки или пучки. Их медленный рост помогает им выживать в холоде, засухе и на бедных поверхностях.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34012" y="143630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долгожители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4012" y="417639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Арктике и высоко в горах лишайники часто становятся пищей и укрытием для животных. Там мало других растений, поэтому их значение для природы особенно велико.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34012" y="384895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суровом климате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4012" y="2970074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бывают серыми, жёлтыми, оранжевыми, зелёными и коричневыми. Окраска зависит от вида и условий, поэтому на одном дереве можно увидеть целую палитру.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34012" y="2642625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цвета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лишайниках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 — не обычное растение, а совместная жизнь гриба и водоросли или цианобактерии. Каждый партнёр выполняет свою работу и помогает другому выживать.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союз организмов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нарастают очень постепенно, поэтому любое повреждение заметно надолго. Из-за этого им трудно быстро восстановиться после вытаптывания, сбора или разрушения места обитания.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растут медленно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голых камнях, старой коре и других бедных участках именно лишайники появляются раньше многих растений. Они постепенно улучшают поверхность и помогают образоваться почве.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первыми осваивают бедные места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загрязнён, лишайников становится меньше и их разнообразие снижается. Поэтому по ним можно судить о состоянии окружающей среды и качестве атмосферы.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 чистоту воздуха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Лишайники: маленькие организмы с большой ролью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незаметны, но их значение огромно: они помогают природе заселять бедные места, служат пищей и укрытием и подсказывают, где воздух остаётся чистым.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2026-05-31T20:24:22Z</dcterms:created>
  <dcterms:modified xsi:type="dcterms:W3CDTF">2026-05-31T20:24:22Z</dcterms:modified>
</cp:coreProperties>
</file>