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Западной Европы: от соборов до современных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Соборы, музеи, книги и города, которые меняют мир до сих пор.
</a:t>
            </a:r>
            <a:endParaRPr lang="en-US" sz="31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общий культурный круг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объединяет страны с разной историей, но общей культурной основой: городами, университетами, христианской традицией и постоянным обменом идеями между народами.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4274" y="1734836"/>
            <a:ext cx="303300" cy="30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4805" y="1734836"/>
            <a:ext cx="265387" cy="30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5124" y="3570278"/>
            <a:ext cx="321600" cy="285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6699" y="3570278"/>
            <a:ext cx="321600" cy="285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культуру Западной Европы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82083" y="2452684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региона помогает увидеть, как менялись вкусы, ценности и представления о человеке. Через картины, архитектуру и музыку легче понять историю Европы без сухих дат.
</a:t>
            </a:r>
            <a:endParaRPr lang="en-US" sz="1194" dirty="0"/>
          </a:p>
        </p:txBody>
      </p:sp>
      <p:sp>
        <p:nvSpPr>
          <p:cNvPr id="14" name="Text 3"/>
          <p:cNvSpPr txBox="1"/>
          <p:nvPr/>
        </p:nvSpPr>
        <p:spPr>
          <a:xfrm>
            <a:off x="482073" y="1636130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искусство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923658" y="2452684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показывают, какие традиции сохраняются веками. Рождество, Пасха, карнавалы и городские фестивали связывают прошлое с повседневной жизнью и делают культуру особенно заметной.
</a:t>
            </a:r>
            <a:endParaRPr lang="en-US" sz="1120" dirty="0"/>
          </a:p>
        </p:txBody>
      </p:sp>
      <p:sp>
        <p:nvSpPr>
          <p:cNvPr id="16" name="Text 5"/>
          <p:cNvSpPr txBox="1"/>
          <p:nvPr/>
        </p:nvSpPr>
        <p:spPr>
          <a:xfrm>
            <a:off x="4923648" y="1636130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праздники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482083" y="4279409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 в Западной Европе повлияли на школы, университеты и книги во многих странах. Здесь раньше развивались печать, исследование природы и обмен знаниями.
</a:t>
            </a:r>
            <a:endParaRPr lang="en-US" sz="1187" dirty="0"/>
          </a:p>
        </p:txBody>
      </p:sp>
      <p:sp>
        <p:nvSpPr>
          <p:cNvPr id="18" name="Text 7"/>
          <p:cNvSpPr txBox="1"/>
          <p:nvPr/>
        </p:nvSpPr>
        <p:spPr>
          <a:xfrm>
            <a:off x="482073" y="3462855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знания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923658" y="4279409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тоже рассказывают о культуре: как едят, разговаривают, путешествуют и относятся к времени. Именно в мелочах видны традиции и различия стран.
</a:t>
            </a:r>
            <a:endParaRPr lang="en-US" sz="1230" dirty="0"/>
          </a:p>
        </p:txBody>
      </p:sp>
      <p:sp>
        <p:nvSpPr>
          <p:cNvPr id="20" name="Text 9"/>
          <p:cNvSpPr txBox="1"/>
          <p:nvPr/>
        </p:nvSpPr>
        <p:spPr>
          <a:xfrm>
            <a:off x="4923648" y="3462855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быт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границы региона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Европы тянется к Атлантическому океану и охватывает страны с очень плотной сетью городов, портов и исторических центров. Здесь особенно заметно влияние морской торговли и путешествий.
</a:t>
            </a:r>
            <a:endParaRPr lang="en-US" sz="952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ядро региона составляют Франция, Германия, Британия и страны Бенилюкса, а также Италия и Испания, которые часто включают в этот круг из-за сильных исторических связей.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Париж, Берлин, Амстердам, Рим и Мадрид стали не только столицами, но и символами искусства, образования, моды и городской жизни. Через них легче всего увидеть характер региона.
</a:t>
            </a:r>
            <a:endParaRPr lang="en-US" sz="976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границы гибкие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Западной Европы не абсолютно одинаковы в разных источниках, но сам регион узнаётся по общим чертам: городская культура, университеты, христианское наследие и обмен идеями.
</a:t>
            </a:r>
            <a:endParaRPr lang="en-US" sz="9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эпоха оставляла свой образ города, книги и человека, поэтому культуру региона удобно рассматривать как последовательность больших исторических поворотов.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развивалась культура, тем сильнее росли роль знаний, городов и массового 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ключевым этапам культуры Западной Европы
</a:t>
            </a:r>
            <a:endParaRPr lang="en-US" sz="1207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эпохи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города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соборы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соборы с высокими окнами и башнями стали знаком средневековых городов. Они показывали не только веру, но и богатство, мастерство строителей и силу общины.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Возрождения здания стали более симметричными и светлыми. Архитекторы любили купола, арки и удобные площади, где жизнь города была видна каждому прохожему.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пространство встреч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Ратуши, площади и торговые улицы превратили город в центр общения. Именно здесь встречались ремесленники, купцы, учёные и художники, создавая живую городскую культуру.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современном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старые кварталы Парижа, Праги, Флоренции и Амстердама сохраняют исторический облик и одновременно живут современным ритмом, где рядом находятся музеи, транспорт и повседневная жизнь.
</a:t>
            </a:r>
            <a:endParaRPr lang="en-US" sz="7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78" y="385153"/>
            <a:ext cx="2325606" cy="18486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37" y="385153"/>
            <a:ext cx="2325606" cy="18486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341" y="385153"/>
            <a:ext cx="2325606" cy="18486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167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европейского искусства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5241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изображение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картинах Западной Европы особенно заметно, как художники по-разному изображали человека и свет. Леонардо да Винчи искал гармонию и точность, а Ван Гог передавал движение и внутреннее напряжение через цвет.
</a:t>
            </a:r>
            <a:endParaRPr lang="en-US" sz="1036" dirty="0"/>
          </a:p>
        </p:txBody>
      </p:sp>
      <p:sp>
        <p:nvSpPr>
          <p:cNvPr id="12" name="Text 3"/>
          <p:cNvSpPr txBox="1"/>
          <p:nvPr/>
        </p:nvSpPr>
        <p:spPr>
          <a:xfrm>
            <a:off x="3548099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тень и 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Рембрандт и Рубенс показали, что свет, тень и движение могут создавать драму даже без слов. Их работы помогают увидеть, как живопись стала глубже и эмоциональнее.
</a:t>
            </a:r>
            <a:endParaRPr lang="en-US" sz="1175" dirty="0"/>
          </a:p>
        </p:txBody>
      </p:sp>
      <p:sp>
        <p:nvSpPr>
          <p:cNvPr id="13" name="Text 4"/>
          <p:cNvSpPr txBox="1"/>
          <p:nvPr/>
        </p:nvSpPr>
        <p:spPr>
          <a:xfrm>
            <a:off x="6438003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статуи к живому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тоже менялась вместе с эпохами: от строгих средневековых фигур к более живым и реалистичным образам Возрождения. В музеях Лувра и Прадо это особенно хорошо заметно.
</a:t>
            </a:r>
            <a:endParaRPr lang="en-US" sz="10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театр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храма к сцене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и хор стали основой церковной музыки, а позже из этой традиции выросли большие произведения для концертных залов. Так в Европе сформировалась привычка слушать музыку как серьёзное искусство.
</a:t>
            </a:r>
            <a:endParaRPr lang="en-US" sz="88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на века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Бах, Моцарт, Бетховен и Верди связаны с разными странами и эпохами, но вместе они показывают силу европейской классики. Их музыка звучит и сегодня, потому что понятна без перевода.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театральной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Западной Европы дал миру Шекспира, Мольера и Гёте. На сцене появлялись комедия, драма и размышления о характере человека, его выборе и слабостях.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 разговор о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сцена соединяла музыку, речь и игру актёров, поэтому театр стал важной частью городской жизни. Публика приходила туда не только за развлечением, но и за новыми идеями.
</a:t>
            </a:r>
            <a:endParaRPr lang="en-US" sz="8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известные произведения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17197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 Диккенс сделали английскую литературу частью мировой культуры. Их тексты помогают увидеть, как в Европе развивались драма, роман и интерес к жизни обычного человека.
</a:t>
            </a:r>
            <a:endParaRPr lang="en-US" sz="1133" dirty="0"/>
          </a:p>
        </p:txBody>
      </p:sp>
      <p:sp>
        <p:nvSpPr>
          <p:cNvPr id="10" name="Text 3"/>
          <p:cNvSpPr txBox="1"/>
          <p:nvPr/>
        </p:nvSpPr>
        <p:spPr>
          <a:xfrm>
            <a:off x="2728179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 приключения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Дюма, Сервантес и Гёте создали произведения, где важны характер, выбор и приключение. Эти книги читают потому, что в них есть движение сюжета и яркие человеческие образы.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9156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 глубоким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Ханс Кристиан Андерсен показал, что сказка может говорить о смелости, одиночестве и взрослении. Его истории понятны детям и взрослым, потому что затрагивают простые и важные чувства.
</a:t>
            </a:r>
            <a:endParaRPr lang="en-US" sz="1099" dirty="0"/>
          </a:p>
        </p:txBody>
      </p:sp>
      <p:sp>
        <p:nvSpPr>
          <p:cNvPr id="12" name="Text 5"/>
          <p:cNvSpPr txBox="1"/>
          <p:nvPr/>
        </p:nvSpPr>
        <p:spPr>
          <a:xfrm>
            <a:off x="6550089" y="2830100"/>
            <a:ext cx="1777317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эти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Западноевропейская литература помогла сформировать роман и драму как главные жанры. Она учит замечать юмор, дружбу, ответственность и то, как человек меняется со временем.
</a:t>
            </a:r>
            <a:endParaRPr lang="en-US" sz="11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47825" y="4332550"/>
            <a:ext cx="79989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светскому взгляду на мир особенно заметен в эпоху Возрождения и Нового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культуры Западной Европы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678941" y="3349234"/>
            <a:ext cx="57861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заметного усиления светского мировоззрения и интереса к науке.
</a:t>
            </a:r>
            <a:endParaRPr lang="en-US" sz="1587" dirty="0"/>
          </a:p>
        </p:txBody>
      </p:sp>
      <p:sp>
        <p:nvSpPr>
          <p:cNvPr id="6" name="Text 3"/>
          <p:cNvSpPr txBox="1"/>
          <p:nvPr/>
        </p:nvSpPr>
        <p:spPr>
          <a:xfrm>
            <a:off x="2213201" y="751907"/>
            <a:ext cx="47166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83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67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праздники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во многих странах Западной Европы отмечают семейным ужином, украшенной ёлкой и обменом открытками. На улицах загораются огни, а на площадях открываются ярмарки с угощениями и подарками.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приносит крашеные яйца, сладкую выпечку и весенние символы обновления. В это время особенно заметны семейные встречи, школьные каникулы и традиции, которые передаются детям из поколения в поколение.
</a:t>
            </a:r>
            <a:endParaRPr lang="en-US" sz="888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 и 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 и городские шествия создают атмосферу общего праздника. Музыка, костюмы и уличные представления делают традиции не только красивыми, но и очень живыми для жителей и гостей городов.
</a:t>
            </a:r>
            <a:endParaRPr lang="en-US" sz="957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ярмарки, местные фестивали и дни города показывают, что праздник здесь часто связан с общением. Люди встречаются, помогают организаторам и вместе поддерживают привычные для района традиции.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1857"/>
            <a:ext cx="3400500" cy="925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исторических и современных повседневных привычек в странах Западной Европы
</a:t>
            </a:r>
            <a:endParaRPr lang="en-US" sz="1151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Западной Европы изменилась со временем, но некоторые привычки сохранились. Таблица показывает, как выглядели быт и общение раньше и какие черты остались важными сегодня.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Изменились темп жизни и способы общения, но семейные встречи, личное пространство и пунктуальность по-прежнему остаются значимыми.
</a:t>
            </a:r>
            <a:endParaRPr lang="en-US" sz="1231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и сейчас: повседневная культура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университеты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университетов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университеты стали центрами науки и споров об идеях. Болонья, Париж, Оксфорд и Кембридж помогли оформить изучение права, медицины, философии и естественных наук.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дисциплины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и ранненововременные школы объединяли обучение с книгами, лекциями и обсуждением текстов. Университеты постепенно стали местом, где знания передавались не только местным ученикам, но и приезжим студентам.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ускорили распространение учебных материалов и сделали обучение доступнее. Карты, навигация и морские путешествия расширили кругозор студентов и учёных, связав разные страны общими знаниями.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общества помогли обмениваться наблюдениями, а университетские связи поддерживали общий интеллектуальный язык региона. Благодаря этому Западная Европа рано стала пространством активного и постоянного обмена идеями.
</a:t>
            </a:r>
            <a:endParaRPr lang="en-US" sz="7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распространялись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книги, поездки и учебные центры соединяли разные страны региона.
</a:t>
            </a:r>
            <a:endParaRPr lang="en-US" sz="21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42" y="1918267"/>
            <a:ext cx="4098300" cy="1392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культурных особенностей Англии и Франции по материалам школьного курса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Англия и Франция развивали культуру по-разному, хотя обе страны повлияли на европейскую городскую жизнь, литературу и уважение к историческому наследию.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больше ассоциируется с театром и общественными институтами, а Франция — с модой, кухней и культурой городских пространств.
</a:t>
            </a:r>
            <a:endParaRPr lang="en-US" sz="1056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Франция: разные акценты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1886840"/>
            <a:ext cx="3400500" cy="11551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городской культуры Германии и Нидерландов по общим культурным признакам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Нидерланды по-разному показывают городскую культуру. Одна страна сильнее связана с музыкой и ярмарками, другая — с каналами и велосипедами, но обе ценят порядок и образование.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странах городская среда организована и удобна для жизни, но исторические символы выражены по-разному: через традиционные площади, рынки, каналы и общественные пространства.
</a:t>
            </a:r>
            <a:endParaRPr lang="en-US" sz="1159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Нидерланды: городская культура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42" y="1918267"/>
            <a:ext cx="4098300" cy="1392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культурных особенностей Италии и Испании по материалам школьного курса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Испания известны яркой публичной культурой, где улицы, площади и семейные встречи играют большую роль. При этом каждая страна сохраняет собственный художественный и бытовой стиль.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чаще связана с искусством Возрождения и городами Рима и Флоренции, а Испания — с музыкой, праздниками и образами Мадрида и Барселоны.
</a:t>
            </a:r>
            <a:endParaRPr lang="en-US" sz="1019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Испания: искусство и стиль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одна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единой культуре Западной Европы упрощает картину. На деле здесь много языков, кухонь, праздничных обычаев и даже разных представлений о том, как должен выглядеть обычный день.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музеи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музеях как единственном носителе культуры тоже неверен. Культура заметна в школьных правилах, семейных встречах, городском транспорте, площадях, рынках и повседневных разговорах людей.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показывают, что история региона связана с обменом идеями между странами. Именно поэтому общие черты сосуществуют с местными особенностями и делают Западную Европу очень разнообразной.
</a:t>
            </a:r>
            <a:endParaRPr lang="en-US" sz="857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понимания региона важно смотреть не только на памятники, но и на обычную жизнь. Тогда видно, как прошлое продолжает влиять на современные привычки, города и праздники.
</a:t>
            </a:r>
            <a:endParaRPr lang="en-US" sz="8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Мини-квиз из 2 вопросов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17050" y="2830100"/>
            <a:ext cx="3618900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 1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 Возрождения чаще всего называют Флоренцию. Именно здесь особенно ярко развивались искусство, архитектура и интерес к человеку, а позже эти идеи распространились по другим европейским городам.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708050" y="2830100"/>
            <a:ext cx="3618900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 2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распространение книг сильнее всего повлиял печатный станок. Он сделал издания дешевле и доступнее, поэтому знания быстрее переходили от монастырей и университетов к городам и школам.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единая и разная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объединяет христианское наследие, университеты, города и любовь к искусству, но каждая страна сохраняет собственный характер. Именно это сочетание общего и разного делает регион особенно богатым и интересным.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2026-07-25T23:57:33Z</dcterms:created>
  <dcterms:modified xsi:type="dcterms:W3CDTF">2026-07-25T23:57:33Z</dcterms:modified>
</cp:coreProperties>
</file>