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человека: значение, виды, роль для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обеспечивают восприятие мира и адаптацию организма к окружающей среде.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«анализатор» введён И.П. Павловым для обозначения сенсорных систем, принимающих и обрабатывающих сигналы. Их изучение началось с нейрофизиологии и первоначально охватывало зрительную и слуховую системы.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анализаторов и история их изучения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рецепторный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анализатор содержит рецепторы, чувствительные к специфическим раздражителям, расположенные на периферии. Они превращают физические сигналы в нервные импульсы для дальнейшей передачи.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 и проводниковый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передают импульсы в мозг, где определённые зоны коры обрабатывают информацию и формируют восприятие соответствующего раздражителя.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анализатора: три основные части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2834" y="1497250"/>
            <a:ext cx="3291481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анализаторы различаются по типу рецепторов, функциям и раздражителям, обеспечивая разнообразие сенсорных ощущений.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анализатор специализируется на восприятии уникального типа раздражителей, что обеспечивает всестороннее восприятие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нейрофизиологические данные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анализаторов: сравнительная таблица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Нейробиологические исследования,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рецепторов в разных анализаторах: сравнительный анализ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разница в количестве рецепторов объясняет чувствительность и возможности каждого анализатора.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и обонятельный анализаторы имеют наиболее высокое количество рецепторов, что обеспечивает их высокую чувствительность.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принимает специализированный рецептор, превращая энергию в нервный импульс для передачи в мозг.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движется по проводниковым путям, соединяющим периферическую нервную систему с центральной корой мозга.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происходит анализ и декодирование сигнала, дающее основание для формирования ощущения и восприятия.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анализаторов и обработка сигналов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обеспечивают восприятие световой яркости, а колбочки – цветовые оттенки и детали изображения. Эти рецепторы сосредоточены на сетчатке глаза.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сигналы в затылочную долю коры головного мозга, где происходит распознавание форм, цветов и движение объектов в пространстве.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строение и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рецепторы находятся в улитке внутреннего уха и состоят из волосковых клеток. Они преобразуют звуковые волны в нервные импульсы для анализа мозгом.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слухового анализатора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определить источник звука и его направление, различать громкость и частоту. Также важен для понимания речи и предупреждения опасностей.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слухового анализатора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анализатор: анатомия и роль в жизни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анализатор: восприятие запахов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расположены в верхней части носовой полости и чувствительны к молекулам пахучих веществ. Они передают сигналы через нервы в мозг для анализа запахов.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 позволяет распознавать разнообразие запахов, влияя на восприятие пищи и оценку безопасности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анализатор: типы вкусов и значение для организма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находятся во вкусовых луковицах языка. Они воспринимают основные вкусы: сладкий, солёный, кислый, горький и умами, передавая информацию в мозг.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вкусового анализатора
</a:t>
            </a:r>
            <a:endParaRPr lang="en-US" sz="863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 помогает оценивать пищу, влияет на пищевое поведение и защищает организм, предупреждая о потенциально опасных веществах.
</a:t>
            </a:r>
            <a:endParaRPr lang="en-US" sz="749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восприятия вкусов
</a:t>
            </a:r>
            <a:endParaRPr lang="en-US" sz="1029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вкусовых рецепторов влияют на выбор продуктов, что важно для поддержания здоровья и правильного питания человека.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привычках
</a:t>
            </a:r>
            <a:endParaRPr lang="en-US" sz="10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 и мышц воспринимают прикосновения, давление, боль, температуру, вибрацию и положение тела, обеспечивая человеку полный спектр тактильных ощущений для ориентации.
</a:t>
            </a:r>
            <a:endParaRPr lang="en-US" sz="160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от этих рецепторов передаются в теменную долю мозга, что помогает контролировать равновесие, координацию движений и формирует защитные реакции организма.
</a:t>
            </a:r>
            <a:endParaRPr lang="en-US" sz="1693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Кожно-мышечный анализатор: разнообразие ощущений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сенсорного сигнала к мозгу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обработки раздражения от рецепторов до формирования ощущения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восприятии речи слуховой и зрительный анализаторы работают согласованно, позволяя лучше понимать информацию и выражать мысли.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зрительные и кожно-мышечные анализаторы обеспечивают точную ориентацию в пространстве и поддерживают равновесие.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и вкусовой анализаторы совместно участвуют в оценке пищевых продуктов, усиливая восприятие вкуса и запаха.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анализаторов улучшает безопасность и эффективность реакции организма в меняющихся условиях окружающей среды.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интеграция различных анализаторов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способствуют улучшению функций анализаторов: музыканты развивают тонкий слух, художники — зрительное восприятие деталей.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одного анализатора компенсируется усилением чувствительности других, как у незрячих, у которых слух и осязание становятся острее.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анализаторов сохраняется в течение всей жизни, что позволяет адаптироваться и совершенствовать сенсорные способности независимо от возраста.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анализаторов и возможности тренировки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сенсорных систем,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чувствительность анализаторов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стимулируют работу анализаторов, тогда как чрезмерный раздражитель снижает их эффективность восприятия.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анализаторов изменяется в зависимости от внешних факторов, а правильный режим способствует их максимальной работоспособности.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слуха: тугоухость и глухота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и дальнозоркость вызывают сложности с фокусировкой изображения на сетчатке, что снижает качество зрения и требует коррекции специальными средствами.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обонятельных и вкусовых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Тугоухость и глухота уменьшают восприятие звуков, а снижение чувствительности обоняния или вкуса часто связано с травмами или заболеваниями, ухудшая качество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зрения: близорукость и дальнозоркость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VR-устройств помогает тренировать зрительную систему, улучшая восприятие глубины и цветов. Это особенно полезно для детей и людей, восстанавливающихся после травм.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усиливает зрительную активность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приложения и игры способствуют развитию слуховых навыков и быстроты реакции на звуковые сигналы, повышая внимание и когнитивные способности.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игры для улучшения слуха и реакции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технологии для развития анализаторов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737" y="3137000"/>
            <a:ext cx="183788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учеба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зрение позволяет легко воспринимать учебные материалы, читать и участвовать в классных занятиях без напряжения.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восприятие звуков помогает понимать учителей и одноклассников, что улучшает общение и успеваемость.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Тактильные ощущения поддерживают уверенность на занятиях спортом, способствуют развитию моторики и координации движений.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анализаторов в обучении и повседневной активности школьника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офтальмолога и отоларинголога позволяют выявлять и корректировать нарушения на ранней стадии.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 и ушей от чрезмерной нагрузки, а также использование средств индивидуальной защиты снижает риск повреждений.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режим сна и сбалансированное питание способствуют оптимальной работе сенсорных систем и поддерживают их здоровье.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 при контакте с ярким светом, громким звуком и химическими веществами помогает предотвратить ухудшение функций анализаторов.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и забота о здоровье анализаторов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обеспечивают полное взаимодействие с миром, влияют на развитие и безопасность человека. В будущем их интеграция с цифровыми технологиями расширит возможности диагностики и терапии.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анализаторов и перспективы их развития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2026-05-09T03:02:01Z</dcterms:created>
  <dcterms:modified xsi:type="dcterms:W3CDTF">2026-05-09T03:02:01Z</dcterms:modified>
</cp:coreProperties>
</file>