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О. Е. Григорьева. «Яма»: смешной и поучительный рассказ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про яму, осторожность и неожиданный смешной поворот.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Ольга Е. Григорьева и детское чтение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Ольга Е. Григорьева создавала короткие, ясные и добрые тексты, которые легко читать, понимать и пересказывать. Рассказ «Яма» особенно близок младшим школьникам: в нём простая ситуация, немного героев и запоминающийся финал.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8–10 лет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этом возрасте детям особенно близко и понятно слово «яма».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Указано в описании задания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и знакомое название сразу вызывает интерес и подсказывает, что в центре истории будет обычный, но важный случай.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ситуация рассказа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сюжета — обычная жизненная сцена: герой замечает яму и начинает вести себя осторожно. Простое событие сразу создаёт напряжение и заставляет ждать, что будет дальше.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история разворачивается как маленькое приключение: тревога постепенно сменяется неожиданной развязкой. Именно этот поворот делает рассказ живым, смешным и запоминающимся.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участвует в истории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герой внимательно смотрит на яму и оценивает ситуацию. Его реакция помогает читателю понять, почему обычная деталь вдруг становится важной для всего рассказа.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герой настораживается, потом начинает размышлять, как поступить. Такое поведение делает его понятным и похожим на обычного ребёнка, который сначала переживает, а потом действует.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Упоминания других людей или окружающей обстановки усиливают ощущение реальной жизни. Благодаря этому история выглядит не выдуманной, а похожей на случай, который может произойти с каждым.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меняются у героя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герой настораживается: неизвестность всегда немного пугает. Он внимательно смотрит на яму и старается понять, есть ли в ней опасность.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приходит любопытство. Герою хочется разобраться, что это за яма и почему она привлекла столько внимания, поэтому он не спешит с выводами.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появляется облегчение и улыбка. Оказывается, страшное не так страшно, и маленький испуг превращается в добрую шутку.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 сюжет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11649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Появляется яма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читатель узнаёт о самой яме. Она становится главным предметом внимания и сразу задаёт направление всей истории.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780816" y="1766386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Герой замечает её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герой видит яму и начинает относиться к ней серьёзно. Обычная деталь превращается в повод для размышления и осторожности.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44999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Возникает напряжение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появляется тревога или любопытство. Читатель ждёт развития событий и понимает, что сейчас случится что-то важное.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1916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Наступает неожиданный финал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всё оборачивается по-другому, чем казалось сначала. Именно этот финал делает рассказ смешным и легко запоминающимся.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детали помогают увидеть картину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перегружает текст описаниями, но называет важные детали: место, где находится яма, движение героя и его взгляд. Этого достаточно, чтобы ясно представить сцену.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штрихи делают рассказ очень наглядным. Читатель легко воображает знакомую жизненную ситуацию и будто сам оказывается рядом с героем.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юмор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всё выглядит серьёзно: герой видит яму и ожидает неприятность. Читатель тоже настраивается на тревожное событие.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оказывается, что опасность не так велика, как казалось. Неожиданность ломает первоначальное впечатление и вызывает улыбку.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здесь добрый и спокойный. Он не высмеивает героя, а мягко показывает, как легко можно ошибиться в первом впечатлении.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такой смешной поворот делает рассказ особенно удачным для детей: он не пугает, а помогает относиться к маленьким трудностям легче.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каждая неприятность становится настоящей бедой. Иногда достаточно остановиться, посмотреть внимательнее и не поддаваться лишнему страху.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учит, что внимательность и здравый смысл помогают справляться даже с неожиданностями, а иногда ещё и позволяют улыбнуться.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важна, но ещё важнее сохранять спокойствие. Тогда проще понять ситуацию и выбрать правильное действие.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событие в рассказе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Показана последовательность событий в рассказе О. Е. Григорьевой «Яма»: от появления ямы до смешного финала.
</a:t>
            </a:r>
            <a:endParaRPr lang="en-US" sz="107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текста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использует простые и точные слова, поэтому младшему школьнику легко понять, что происходит, и не терять нить события.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помогают быстро читать текст вслух и сразу улавливать главное: где находится яма, что чувствует герой и как меняется ситуация.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звучит живо и понятно, без сложных оборотов. Благодаря этому история легко запоминается и хорошо подходит для пересказа своими словами.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создают смысл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Важны слова, связанные с ямой, движением и осторожностью. Они сразу помогают представить место действия и понять, почему герой настораживается. Простота делает картину особенно ясной.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 менее значимы слова, передающие неожиданность и облегчение. Именно они показывают, как страх постепенно сменяется улыбкой, и помогают почувствовать добрый юмор рассказа.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характер у героя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Герой кажется настоящим, потому что сначала он волнуется и внимательно смотрит на опасное место. Его реакция понятна любому ребёнку, который тоже мог бы растеряться.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его поведении есть любопытство: ему важно понять, что скрывается за тревожным впечатлением. Благодаря этому образ становится живым и интересным.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Потом он начинает думать, а не торопиться. Это показывает, что герой умеет быть осторожным и старается разобраться в ситуации, прежде чем что-то сделать.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 финале герой успокаивается, и это делает его особенно близким детям. Он не идеален, а похож на обычного школьника, который учится не паниковать.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 легко запомнить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тексте нет лишних подробностей, поэтому внимание не рассеивается. Читатель легко следит за короткой цепочкой событий и сразу понимает, что происходит.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Название очень короткое и сразу задаёт главный образ. Оно помогает быстро вспомнить сюжет, потому что вокруг одного предмета строится вся история.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Особенно запоминается финал: он неожиданный и смешной. Именно такая концовка делает рассказ удобным для пересказа и оставляет яркое впечатление.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905356"/>
            <a:ext cx="218700" cy="1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89678"/>
            <a:ext cx="218700" cy="22575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история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действует сразу, а старается быть аккуратным. Такой пример учит не спешить и помнить, что осторожное поведение часто спасает от лишних неприятностей.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показывает, что сначала нужно внимательно посмотреть на ситуацию, а уже потом делать выводы. Это помогает не испугаться зря и заметить, что опасность может быть меньше, чем кажется.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улыбка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напоминает, что маленькая трудность не всегда становится бедой. Если посмотреть на неё спокойно, можно даже улыбнуться и почувствовать облегчение.
</a:t>
            </a:r>
            <a:endParaRPr lang="en-US" sz="112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образ остаётся после чтения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особенно запоминается сама яма: обычная, простая, но именно она становится центром маленького приключения и заставляет героя поволноваться.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одновременно вызывает осторожность и улыбку. Он показывает, что даже самая простая деталь может превратиться в интересный и весёлый рассказ.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 содержанию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Что именно сначала заставило героя насторожиться и внимательно посмотреть на яму? Этот вопрос помогает вспомнить начало сюжета и первое чувство героя.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Почему название рассказа кажется таким удачным и сразу привлекает внимание читателя? Здесь важно подумать о главном образе произведения.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 какой момент история перестаёт быть тревожной и становится смешной? Ответ подсказывает, где скрыт неожиданный поворот.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Какой вывод можно сделать после чтения рассказа? Такой вопрос помогает понять его главную мысль и добрый смысл.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жизнью школьника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Каждый ребёнок может вспомнить двор, дорожку или тропинку, где вдруг попадается ямка. Поэтому история сразу кажется знакомой и совсем не далёкой.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Именно из простого дня получается маленькое приключение. Рассказ показывает, что интересная история может начаться даже с самой обычной неровности на дороге.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тексте есть обычное детское чувство: сначала испуг, потом любопытство, а затем облегчение. Такой переход легко узнать в собственной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стоит прочитать «Яму»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О. Е. Григорьевой короткий, ясный и по-доброму смешной. Он учит внимательности, спокойствию и помогает увидеть, как из обычной ямки может получиться маленькое литературное приключение.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2026-05-24T04:30:13Z</dcterms:created>
  <dcterms:modified xsi:type="dcterms:W3CDTF">2026-05-24T04:30:13Z</dcterms:modified>
</cp:coreProperties>
</file>