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«Welcome to My Town!»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 родном городе: просто, понятно, интересно.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" y="0"/>
            <a:ext cx="46646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тема для 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города помогает говорить о знакомом мире: где ты живёшь, куда ходишь, что видишь вокруг. Она объединяет слова, грамматику и личные примеры, поэтому в 5 классе особенно полезна для устной речи.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«Town»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основные объекты в городе: town, city, street, square, park, school, library и museum. Они помогают быстро строить короткие предложения о знакомом окружении.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бывают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повседневной жизни важны слова shop, hospital, cinema, café, bus stop, bridge и river. С их помощью легко рассказать, куда ученики ходят после уроков или в выходные.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big, small, clean, beautiful, busy, quiet, modern, old и friendly делают речь точнее. Они помогают не только назвать место, но и выразить своё отношение к нему.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лучше запоминается в коротких фразах: There is a park, It is quiet, My town is small. Такие модели удобны для монолога и парной работы на уроке.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проекту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связаны с фотографией или картой, их легче использовать в речи. Поэтому полезно учить не отдельные списки, а готовые сочетания и примеры предложений.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город на карте и на фотографии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удобно показать, где находится мой город или посёлок. Можно сказать: My town is in Russia. It is not very big. Это даёт простой старт для устного рассказа.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назвать места рядом с домом или школой: There is a school near my house. There is a park in the center. Такие фразы делают описание конкретным и понятным.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объяснения расположения используются слова near, next to, in the center, on the left и on the right. Они помогают показать, где находятся здания и как добраться до нужного места.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или карта поддерживает речь и помогает не забыть слова. Ученик может смотреть на изображение и сразу вспоминать нужные английские выражения без долгой паузы.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в городе дети называют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вспоминают места, связанные со школой и отдыхом после уроков: school, park и shop. Это показывает, какая лексика нужна для личного рассказа.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слова о школе и повседневных маршрутах; они чаще всего входят в короткий монолог о 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опрос в 5 классе; условные данные для примера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8283"/>
            <a:ext cx="4750071" cy="2256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Словарь: место в городе и его английское название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русские слова с английскими и сразу увидеть готовый пример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делают новые слова запоминаемыми и показывают, как сразу использовать их 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для 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для рассказа о городе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начать с короткой фразы: This is my town. Она сразу задаёт тему и помогает перейти к описанию без сложных вступлений и длинных объяснений.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можно сказать: It is small and nice. There are many trees. Такие предложения дают простую характеристику города и показывают, что ученик умеет использовать прилагательные и there are.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назвать важные места: There is a big school. There is a park. Это делает рассказ более конкретным и помогает повторить нужную лексику по теме town.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like my town because it is clean and friendly показывает мнение ученика. Она соединяет описание и эмоции, что особенно важно для короткого монолога.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привычные действия: I go to school, I walk home, I can see my friends. Такие предложения делают речь живой и связанной с повседневной жизнью.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устного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мини-рассказа и языковые опоры для каждого шага.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 моём городе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bus, car, bicycle и walk помогают рассказать, как дети добираются до школы. Можно использовать простые предложения: I go to school by bus. Many children walk to school.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улицы подходят слова road, stop, traffic lights и crosswalk. Они делают рассказ точнее и показывают, что ученик может назвать важные объекты городской среды.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streets are safe and clean звучит очень естественно для школьного проекта. Она помогает связать тему транспорта с описанием качества городской жизни.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лексика особенно полезна, когда ученик рассказывает о своём обычном маршруте: где он выходит, где ждёт автобус и сколько времени тратит на дорогу.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ученики добираются до школы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разных учеников привычные маршруты различаются, но тема транспорта остаётся общей для всех. Это удобно для обсуждения в классе.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выбирают автобус или ходят пешком; эти варианты проще всего описать в коротком английском рассказе.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опрос в классе; условные данные для примера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школьный день и город вокруг меня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10219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просыпаюсь, собираюсь и выхожу из дома. Утром я вижу свою улицу, соседние дома и дорогу к остановке или школе.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43130" y="1835606"/>
            <a:ext cx="3478687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пути я иду пешком, еду на автобусе или еду на велосипеде. Вокруг можно назвать bus stop, road, crosswalk и traffic lights.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182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я хожу на уроки, общаюсь с друзьями и использую английские слова о классе, здании школы и школьной жизни.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3324490" y="3626425"/>
            <a:ext cx="2288771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 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я обедаю, а иногда иду в park, playground или на sports ground. Это помогает говорить о местах, которые есть рядом с домом.
</a:t>
            </a:r>
            <a:endParaRPr lang="en-US" sz="1283" dirty="0"/>
          </a:p>
        </p:txBody>
      </p:sp>
      <p:sp>
        <p:nvSpPr>
          <p:cNvPr id="14" name="Text 6"/>
          <p:cNvSpPr txBox="1"/>
          <p:nvPr/>
        </p:nvSpPr>
        <p:spPr>
          <a:xfrm>
            <a:off x="6007160" y="3626425"/>
            <a:ext cx="2288770" cy="859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Домой я возвращаюсь по знакомому маршруту, делаю homework и повторяю слова по теме города. Так обычный день превращается в короткий рассказ на английском.
</a:t>
            </a:r>
            <a:endParaRPr lang="en-US" sz="11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 в городе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оно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выбираю место, которое приятно видеть каждый день. Оно может быть quiet, beautiful и знакомым, поэтому о нём легко рассказать простыми английскими словами.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там можно 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парке, на площадке или у реки можно гулять, играть, читать или встречаться с друзьями. Такие действия удобно описывать через I can и I like.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описании стоит назвать деревья, скамейки, дорожки, воду или здания рядом. Эти детали делают текст живым и помогают представить место без сложных фраз.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причина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ребёнка своё любимое место: там спокойно, интересно или весело. Личное объяснение делает рассказ убедительным и показывает, что ученик говорит о своём опыте.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города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помогают сделать описание города точнее и разнообразнее. Их удобно использовать в коротких предложениях о знакомых местах.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описывать размер, настроение и внешний вид города без сложных конструкций.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учебного проекта по теме Town and City, уровень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мини-проект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школьного проекта по теме «My Town»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грамматические модели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говорить о том, что есть в городе: There is a park. There are many trees. Они особенно полезны, когда нужно назвать несколько объектов рядом.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и It is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This is my town и It is small and nice подходят для начала рассказа. Они помогают сразу представить город и дать ему простую характеристику.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и I can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I like my town и I can see a river ученики выражают отношение и наблюдение. Такие модели делают текст личным, но остаются очень простыми.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легко строится по образцу: Is there a park near your house? — Yes, there is. Are there many shops? — Yes, there are.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 темы встречаются в проекте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проекте больше всего внимания уделено местам города и повседневным действиям, а грамматика поддерживает связный рассказ.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проекта составляет лексика о городе, а остальные элементы помогают сделать речь точной и понятной.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учебного мини-проекта по теме «Welcome to My Town!»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город в нескольких английских фразах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город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my town. It is small but beautiful. There is a school, a park and a library. I like quiet streets and green trees. The people are friendly, and I feel safe here every day.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favourite place is the park near my house. It is clean and peaceful, so I can walk there with my friends. We play, talk and rest there after school, and I always enjoy the fresh air.
</a:t>
            </a:r>
            <a:endParaRPr lang="en-US" sz="11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7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1" y="3725508"/>
            <a:ext cx="555401" cy="4443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474" y="3700823"/>
            <a:ext cx="555401" cy="49369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949" y="3700823"/>
            <a:ext cx="555401" cy="49369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такой проект на уроке английского языка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помогает повторить лексику по теме города и запомнить написание частых слов, таких как school, street, park, library и bus.
</a:t>
            </a:r>
            <a:endParaRPr lang="en-US" sz="1482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коротких фраз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тренируются составлять простые предложения и аккуратно записывать их. Это развивает умение писать по образцу без лишних ошибок.
</a:t>
            </a:r>
            <a:endParaRPr lang="en-US" sz="1482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рассказ о своём городе учит говорить ясно и уверенно. Ребёнок использует знакомые слова и не боится строить короткие высказывания.
</a:t>
            </a:r>
            <a:endParaRPr lang="en-US" sz="1317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подписи и образцы предложений делают чтение доступным. Школьник быстрее понимает смысл текста и связывает английские слова с изображением.
</a:t>
            </a:r>
            <a:endParaRPr lang="en-US" sz="1307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реальной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 знакомое окружение: дом, школа, улица, остановка и любимое место. Поэтому английский становится ближе и понятнее.
</a:t>
            </a:r>
            <a:endParaRPr lang="en-US" sz="12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для повторения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самые нужные слова и опорные выражения проекта. Она подходит для быстрого повторения перед устным ответом.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 выражения покрывают тему города и помогают быстро построить короткий рассказ.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проекта «Welcome to My Town!» для 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to My Town! Итог проекта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объединяет лексику, грамматику и личные наблюдения, поэтому ученику легко рассказать о своём городе на английском языке. Короткие фразы делают речь понятной, живой и уверенной.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2026-05-30T11:37:52Z</dcterms:created>
  <dcterms:modified xsi:type="dcterms:W3CDTF">2026-05-30T11:37:52Z</dcterms:modified>
</cp:coreProperties>
</file>