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094" y="745950"/>
            <a:ext cx="4214463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сновидения: биологические основы ночного отдыха
</a:t>
            </a:r>
            <a:endParaRPr lang="en-US" sz="334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сон помогает мозгу и телу восстанавливаться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421" y="914025"/>
            <a:ext cx="3704408" cy="36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биологи изучают сон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есть у многих животных и особенно важен для человека: он помогает нервной системе работать точно, а организму — расти, восстанавливаться и лучше учиться. Недосып быстро отражается на внимании, памяти и самочувствии.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сон как физиологическое состояние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Сниженная активность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 — это естественное состояние, при котором центральная нервная система работает менее активно, а реакции на свет, звуки и прикосновения становятся слабее.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Замедление функций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обычно уменьшаются частота пульса и дыхания, снижается температура тела и расслабляются мышцы, поэтому организм тратит меньше энергии.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продолжает работать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внешнее спокойствие, мозг не отключается: он обрабатывает информацию, регулирует гормональные процессы и поддерживает восстановление внутренних органов.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нужен не только для отдыха, но и для обновления клеток, укрепления памяти и подготовки человека к новому дню, полному нагрузок и впечатлений.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сна требуется в разном возрасте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Потребность во сне меняется с возрастом, но в школьные годы она остается высокой.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подростков сон должен оставаться длительным, потому что в этот период активно идут рост, обучение и перестройка нервной системы.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AASM и CDC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ночной цикл сна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600896" y="1502050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сон состоит из повторяющихся циклов, каждый из которых длится примерно 90–110 минут. За одну ночь обычно проходит несколько таких циклов подряд.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00896" y="2344638"/>
            <a:ext cx="4008757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Стадии внутри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каждого цикла сменяются более спокойные и более активные стадии: сначала преобладает медленный сон, а затем наступает REM-фаза, связанная со сновидениями.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00896" y="3187225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повторов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за ночь человек проходит 4–6 циклов. Поэтому сон не одинаковый: его структура меняется от момента засыпания до раннего утра.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00896" y="4053800"/>
            <a:ext cx="4008757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увидеть, что сон — это не один длинный период покоя, а последовательность этапов, которые по-разному влияют на восстановление и запоминание информации.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фазы занимают ночь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сна меняется в течение ночи: сначала больше глубоких стадий, а ближе к утру увеличивается доля REM-сна.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ночи занимают поверхностный и глубокий сон, но именно REM-фаза становится заметнее к утру.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по структуре сна; общепринятые физиологические оценки
</a:t>
            </a:r>
            <a:endParaRPr lang="en-US" sz="78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1378" y="1596471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78641" y="3117266"/>
            <a:ext cx="442575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глубоком сне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отдыхает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глубоком сне активность нервных клеток снижается, поэтому мозг и тело переходят в режим экономии энергии и восстановления, а внешние раздражители воспринимаются слабее.
</a:t>
            </a:r>
            <a:endParaRPr lang="en-US" sz="926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Идёт восстановление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особенно активно идут процессы обновления клеток и восстановления тканей. Поэтому после нагрузок, тренировок или болезни глубокий сон особенно полезен.
</a:t>
            </a:r>
            <a:endParaRPr lang="en-US" sz="929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 и дыхание замедляются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сердцебиения и дыхания становится ниже, чем во время бодрствования. Это помогает организму сохранять силы и поддерживать спокойное внутреннее состояние.
</a:t>
            </a:r>
            <a:endParaRPr lang="en-US" sz="913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Выделяется гормон роста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глубокого сна выделяется гормон роста, который важен для роста организма, укрепления тканей и общего развития, особенно в детском и подростковом возрасте.
</a:t>
            </a:r>
            <a:endParaRPr lang="en-US" sz="9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возникают сновидения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50700" y="13521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REM-фаза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сновидения возникают во время REM-сна, когда мозг работает очень активно и его электрическая активность становится похожей на состояние бодрствования.
</a:t>
            </a:r>
            <a:endParaRPr lang="en-US" sz="1158" dirty="0"/>
          </a:p>
        </p:txBody>
      </p:sp>
      <p:sp>
        <p:nvSpPr>
          <p:cNvPr id="12" name="Text 3"/>
          <p:cNvSpPr txBox="1"/>
          <p:nvPr/>
        </p:nvSpPr>
        <p:spPr>
          <a:xfrm>
            <a:off x="834475" y="2595838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Нелогичный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Сновидение не обязано быть понятным и последовательным. Мозг в этот момент не проверяет события так строго, как днём, поэтому сцены легко меняются.
</a:t>
            </a:r>
            <a:endParaRPr lang="en-US" sz="1158" dirty="0"/>
          </a:p>
        </p:txBody>
      </p:sp>
      <p:sp>
        <p:nvSpPr>
          <p:cNvPr id="13" name="Text 4"/>
          <p:cNvSpPr txBox="1"/>
          <p:nvPr/>
        </p:nvSpPr>
        <p:spPr>
          <a:xfrm>
            <a:off x="4940975" y="14030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впечатлений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сне мозг соединяет дневные события, эмоции, воспоминания и случайные сигналы нервной системы в новые образы, поэтому сюжет может казаться необычным.
</a:t>
            </a:r>
            <a:endParaRPr lang="en-US" sz="1158" dirty="0"/>
          </a:p>
        </p:txBody>
      </p:sp>
      <p:sp>
        <p:nvSpPr>
          <p:cNvPr id="14" name="Text 5"/>
          <p:cNvSpPr txBox="1"/>
          <p:nvPr/>
        </p:nvSpPr>
        <p:spPr>
          <a:xfrm>
            <a:off x="5126325" y="2691062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 показывают, что мозг продолжает обрабатывать информацию даже ночью. Он словно перебирает впечатления, выбирая, что важно сохранить, а что можно ослабить.
</a:t>
            </a:r>
            <a:endParaRPr lang="en-US" sz="115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сновидение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мозга во время REM-фазы и после пробуждения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некоторые сны запоминаются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эмоции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Сны, которые вызывают сильные чувства — страх, радость, удивление или тревогу, — чаще остаются в памяти, потому что эмоциональные события мозг отмечает особенно заметно.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38491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Пробуждение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просыпается сразу после REM-фазы, шанс вспомнить сон выше. В этот момент образы ещё свежие и не успевают быстро исчезнуть из памяти.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589820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Странные, очень яркие или непривычные сновидения запоминаются лучше, чем спокойные и однообразные. Мозг легче удерживает то, что отличается от обычного опыта.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729" y="1517350"/>
            <a:ext cx="21018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время после сна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человек переключается на дела и разговоры после пробуждения, тем меньше деталей остаётся. Поэтому сны часто забываются уже через несколько минут.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работа памяти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85731" y="1502050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впечатлений
</a:t>
            </a:r>
            <a:pPr algn="l" indent="0" marL="0">
              <a:lnSpc>
                <a:spcPct val="115000"/>
              </a:lnSpc>
              <a:buNone/>
            </a:pPr>
            <a:r>
              <a:rPr lang="en-US" sz="5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сна мозг не просто отдыхает, а упорядочивает полученную за день информацию. Важные сведения закрепляются лучше, а случайные детали постепенно ослабляются и не перегружают память.
</a:t>
            </a:r>
            <a:endParaRPr lang="en-US" sz="1014" dirty="0"/>
          </a:p>
        </p:txBody>
      </p:sp>
      <p:sp>
        <p:nvSpPr>
          <p:cNvPr id="12" name="Text 3"/>
          <p:cNvSpPr txBox="1"/>
          <p:nvPr/>
        </p:nvSpPr>
        <p:spPr>
          <a:xfrm>
            <a:off x="585731" y="2344638"/>
            <a:ext cx="3864351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становится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полноценного сна проще вспоминать правила, слова, даты, последовательности действий и алгоритмы. Поэтому выученный вечером материал часто лучше воспроизводится утром, чем после позднего бодрствования.
</a:t>
            </a:r>
            <a:endParaRPr lang="en-US" sz="997" dirty="0"/>
          </a:p>
        </p:txBody>
      </p:sp>
      <p:sp>
        <p:nvSpPr>
          <p:cNvPr id="13" name="Text 4"/>
          <p:cNvSpPr txBox="1"/>
          <p:nvPr/>
        </p:nvSpPr>
        <p:spPr>
          <a:xfrm>
            <a:off x="585731" y="3187225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 мешает ответам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спать мало, внимание рассеивается, реакции замедляются, а ответы становятся менее точными. Из-за этого даже знакомые задания выполняются дольше, а ошибок в учебе становится больше.
</a:t>
            </a:r>
            <a:endParaRPr lang="en-US" sz="1032" dirty="0"/>
          </a:p>
        </p:txBody>
      </p:sp>
      <p:sp>
        <p:nvSpPr>
          <p:cNvPr id="14" name="Text 5"/>
          <p:cNvSpPr txBox="1"/>
          <p:nvPr/>
        </p:nvSpPr>
        <p:spPr>
          <a:xfrm>
            <a:off x="585731" y="4053800"/>
            <a:ext cx="3864351" cy="77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связана с отдыхом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не только запомнить новое, но и упорядочить уже известное. Чем регулярнее и спокойнее ночной отдых, тем устойчивее внимание и тем увереннее работа на уроках.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недосыпа для школьника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недосып, тем заметнее падают учебная работоспособность и устойчивость к нагрузкам в течение дня.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усталость и невнимательность — самые выраженные последствия, а значит, сон влияет и на безопасность, и на успеваемость.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школьной физиологии и гигиены сна; качественная оценка по материалам раздела.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62461" y="1895134"/>
            <a:ext cx="338400" cy="45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8955" y="2144739"/>
            <a:ext cx="338400" cy="451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69388" y="3003687"/>
            <a:ext cx="458700" cy="3669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4857" y="3221854"/>
            <a:ext cx="458700" cy="366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18763" y="3771680"/>
            <a:ext cx="394800" cy="451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заснуть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477185" y="16796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свет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освещение вечером помогает мозгу оставаться в режиме бодрствования. В такой обстановке организму труднее перейти к спокойному состоянию и начать вырабатывать сигналы, связанные со сном.
</a:t>
            </a:r>
            <a:endParaRPr lang="en-US" sz="792" dirty="0"/>
          </a:p>
        </p:txBody>
      </p:sp>
      <p:sp>
        <p:nvSpPr>
          <p:cNvPr id="13" name="Text 3"/>
          <p:cNvSpPr txBox="1"/>
          <p:nvPr/>
        </p:nvSpPr>
        <p:spPr>
          <a:xfrm>
            <a:off x="5423679" y="1929230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 перед сном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Смартфоны и компьютеры перегружают внимание и задерживают засыпание. Яркий свет экранов особенно мешает вечером, потому что снижает естественную готовность организма ко сну.
</a:t>
            </a:r>
            <a:endParaRPr lang="en-US" sz="814" dirty="0"/>
          </a:p>
        </p:txBody>
      </p:sp>
      <p:sp>
        <p:nvSpPr>
          <p:cNvPr id="14" name="Text 4"/>
          <p:cNvSpPr txBox="1"/>
          <p:nvPr/>
        </p:nvSpPr>
        <p:spPr>
          <a:xfrm>
            <a:off x="1644262" y="2746058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Кофеин и энергетики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Кофеин действует как бодрящее вещество и может надолго снизить сонливость. Если пить его вечером, становится труднее расслабиться, а сон может быть более поверхностным.
</a:t>
            </a:r>
            <a:endParaRPr lang="en-US" sz="839" dirty="0"/>
          </a:p>
        </p:txBody>
      </p:sp>
      <p:sp>
        <p:nvSpPr>
          <p:cNvPr id="15" name="Text 5"/>
          <p:cNvSpPr txBox="1"/>
          <p:nvPr/>
        </p:nvSpPr>
        <p:spPr>
          <a:xfrm>
            <a:off x="6619730" y="2964225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 суета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звуки, разговоры и активная обстановка мешают расслаблению. Мозгу сложнее отключиться от внешних сигналов, поэтому засыпание затягивается, а сон становится менее спокойным.
</a:t>
            </a:r>
            <a:endParaRPr lang="en-US" sz="814" dirty="0"/>
          </a:p>
        </p:txBody>
      </p:sp>
      <p:sp>
        <p:nvSpPr>
          <p:cNvPr id="16" name="Text 6"/>
          <p:cNvSpPr txBox="1"/>
          <p:nvPr/>
        </p:nvSpPr>
        <p:spPr>
          <a:xfrm>
            <a:off x="3761687" y="3556171"/>
            <a:ext cx="1782900" cy="8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ужин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еда перед сном заставляет организм тратить силы на пищеварение. Если к этому добавляются эмоции или волнение, расслабиться становится еще труднее, и сон откладывается.
</a:t>
            </a:r>
            <a:endParaRPr lang="en-US" sz="81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720417"/>
            <a:ext cx="3408600" cy="13935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улучшающие и ухудшающие сон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привычек, которые помогают заснуть, и факторов, из-за которых ночной отдых становится хуже.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сон поддерживают регулярность, тишина и комфортная спальня; ухудшают его поздние экраны, стимуляторы и нарушения режима.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сна и школьная физиология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здоровый вечерний режим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715400" y="1150200"/>
            <a:ext cx="30297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Ложиться спать в одно и то же время полезно для внутренних биологических часов. Когда режим повторяется каждый день, организму легче заранее подготовиться к засыпанию.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5086100" y="1859050"/>
            <a:ext cx="30297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занятия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лучше выбирать тихие дела: чтение, умывание, сбор вещей на завтра. Такие действия помогают снизить напряжение и постепенно переключиться с дневных дел на отдых.
</a:t>
            </a:r>
            <a:endParaRPr lang="en-US" sz="875" dirty="0"/>
          </a:p>
        </p:txBody>
      </p:sp>
      <p:sp>
        <p:nvSpPr>
          <p:cNvPr id="15" name="Text 4"/>
          <p:cNvSpPr txBox="1"/>
          <p:nvPr/>
        </p:nvSpPr>
        <p:spPr>
          <a:xfrm>
            <a:off x="5271450" y="2567900"/>
            <a:ext cx="30297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и умеренная прохлада делают сон более комфортным. В душной комнате труднее расслабиться, а засыпание может стать медленнее и менее спокойным.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365625" y="3283425"/>
            <a:ext cx="30297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ярких экранов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30–60 минут до сна стоит убрать телефон и другие яркие экраны. Так мозг получает меньше возбуждающих сигналов и легче переходит к ночному отдыху.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5115100" y="3995613"/>
            <a:ext cx="30297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ритуал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повторяющийся ритуал, например чтение нескольких страниц или спокойная беседа, создает привычный сигнал ко сну. Это помогает заснуть быстрее и без лишнего напряжения.
</a:t>
            </a:r>
            <a:endParaRPr lang="en-US" sz="87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шагов к лучшему сну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вечерних и дневных привычек, которые помогают быстрее засыпать и лучше восстанавливаться ночью.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сон особенно важен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 периоды организму требуется больше сил на восстановление, поэтому полноценная ночь становится особенно заметной по самочувствию и работоспособности.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особенно нужен тогда, когда тело или мозг испытывают повышенную нагрузку: он помогает восстанавливаться, учиться и сохранять силы.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биологии и физиологии; сравнительная оценка по смыслу темы.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сне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36746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Сны видят почти все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людей видят сновидения, но не всегда помнят их после пробуждения. Поэтому отсутствие воспоминаний о сне не значит, что сновидений совсем не было.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244415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бывают разными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одних людей сны чаще яркие и цветные, у других — более размытые и фрагментарные. Это связано с особенностями работы мозга и индивидуальными различиями.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121363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Кошмары и стресс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кошмары чаще встречаются в детском возрасте и могут усиливаться при волнении. Сильные переживания днем иногда переходят в тревожные сюжеты ночью.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0" y="3998312"/>
            <a:ext cx="3803100" cy="709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не спит полностью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тело неподвижно, мозг продолжает работать: он обрабатывает сигналы, укрепляет память и регулирует внутренние процессы. Поэтому сон — это активное состояние, а не полная остановка.
</a:t>
            </a:r>
            <a:endParaRPr lang="en-US" sz="95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сон становится проблемой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4058" y="1415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 заснуть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засыпание регулярно занимает слишком много времени, это может говорить о нарушении режима или о том, что организм не успевает успокоиться перед ночью.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74058" y="21244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пробуждения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сон постоянно прерывается, он становится неглубоким и менее восстанавливающим. Утром человек может чувствовать усталость, даже если формально спал достаточно долго.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74058" y="28331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подъем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просыпаешься слишком рано и не можешь снова уснуть, ночной отдых становится короче. Это быстро отражается на внимании, настроении и работоспособности в школе.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4058" y="35419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дневная сонливость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желание спать днем — важный сигнал, особенно если оно мешает урокам, общению и занятиям спортом. Такое состояние нельзя считать нормой, если оно повторяется неделями.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74058" y="4250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помощь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проблемы со сном сохраняются длительное время, их стоит обсудить со взрослыми и врачом. Это важно, чтобы вовремя понять причину и не допустить ухудшения здоровья.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 — это не потерянное время, а важная работа организма
</a:t>
            </a:r>
            <a:pPr algn="ctr" indent="0" marL="0">
              <a:lnSpc>
                <a:spcPct val="90000"/>
              </a:lnSpc>
              <a:buNone/>
            </a:pPr>
            <a:r>
              <a:rPr lang="en-US" sz="3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помогает расти, восстанавливаться, запоминать новое и сохранять хорошее самочувствие. А сновидения показывают, что мозг ночью продолжает активно обрабатывать впечатления и эмоции.
</a:t>
            </a:r>
            <a:endParaRPr lang="en-US" sz="329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2026-06-01T13:53:29Z</dcterms:created>
  <dcterms:modified xsi:type="dcterms:W3CDTF">2026-06-01T13:53:29Z</dcterms:modified>
</cp:coreProperties>
</file>