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составление отчёта с предложениями и рекомендациями на уроках английского языка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создания отчётов с рекомендациями, важные для учебы и будущей карьеры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отчётов с рекомендациями в обучении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составления отчётов возникла в XVIII-XIX веках и сегодня поддерживает развитие письменной речи и критического мышления на уроках английского языка.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задаёт тему и контекст отчёта, определяя проблему для последующего анализа.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отчёта с предложениями и рекомендациями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раздел формулирует конкретные предложения и рекомендации, базируясь на собранной информации.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содержит детальный разбор ситуации, аргументы и факты, подкрепляющие проблему.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резюмирует основные выводы и подчёркивает значимость предложенных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отчётов с рекомендациями в принятии решений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служат базой для обсуждения и улучшения учебного процесса, как показано на примере школьного совета, рассматривающего улучшения внеурочных занятий.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документы влияют на реальные изменения, например, в расписании кружков, учитывая предпочтения и потребности учеников.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должны быть чёткими и однозначными, исключая двусмысленности и неоднозначные трактовки.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требования к предложениям и рекомендациям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должно логически вытекать из анализа выявленной проблемы и быть аргументированным.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Реалистичность предложений важна: учитывать доступные ресурсы, возможности и условия реализации.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типичные английские конструкции для рекомендаций: it is recommended that..., it would be beneficial if..., students should consider...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рекомендации направлены на конкретного человека или ситуацию, учитывая личные особенности и потребности.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рекомендации охватывают коллективные задачи, применяются к классу, школе или организации в целом.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подходящего типа зависит от масштаба проблемы и целей отчёта, обеспечивая более точное воздействие.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рекомендаций: индивидуальные и групповые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рекомендаций в школьной практике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школ, 2022 год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Рекомендации, адаптированные под получателя, показывают наивысшую эффективность реализации.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Индивидуализированные и ясно сформулированные рекомендации чаще принимаются и применяются на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отчёта с рекомендациями по учебному проекту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мотивации выявил снижение интереса к английскому во 2-м полугодии. Отчёт предлагает использовать геймификацию для повышения вовлечённости.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отчёте представлены конкретные онлайн-квесты и интерактивные задания как средства стимулирования учебного интереса, направленные методисту школы.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формальный стиль с пассивными конструкциями и вежливыми выражениями, что подчеркивает уважение к читателю.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оформления рекомендаций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Избегают категоричных выражений, предпочтение отдается мягким формулировкам: One possible solution could be..., Another recommendation is to...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предложения отражает сотрудничество и открытость, поддерживая деликатную коммуникацию и приемлемость предложений для аудитории.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чёткого и логичного обоснования снижает доверие к предложениям и ослабляет их влияние.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формулировке рекомендаций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одинаковых выражений и избыток клише делают текст скучным и уменьшают его убедительность.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или чрезмерно узкие рекомендации не учитывают контекст и теряют практическую значимость для решения проблемы.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связи между выводами и рекомендациями приводит к неполноте отчёта и затрудняет восприятие сути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15698"/>
            <a:ext cx="4389600" cy="1529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проблем, выводов и предложений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выявленными проблемами в учебном процессе, сделанными выводами и конкретными рекомендациями для их решения. Важна чёткая корреляция для эффективного принятия решений.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связь проблем, выводов и рекомендаций способствует принятию обоснованных и эффективных решений в образовательной практике.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школьных работ 2023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применение отчётов с предложениями и рекомендациями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и анализ потребительских предпочтений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маркетинге отчёты с рекомендациями помогают выявлять тренды и предлагать новые стратегии продвижения. Например, отчёт по сегментации клиентов способствует корректировке рекламных кампаний для увеличения продаж.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персоналом и улучшение корпоративной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HR-специалисты регулярно используют отчёты с рекомендациями для оптимизации мотивационных систем. Отчёт по результатам оценки персонала может привести к изменению системы премирования и развитию программ лояльности.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рекомендаций на английском языке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7934" y="1883330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оценка информации для понимания проблемы и её контекста.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2130511" y="1883330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цели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основной задачи отчёта и желаемого результата.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3872979" y="1881306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рекомендаций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предложений, основанных на собранных фактах и выводах.
</a:t>
            </a:r>
            <a:endParaRPr lang="en-US" sz="901" dirty="0"/>
          </a:p>
        </p:txBody>
      </p:sp>
      <p:sp>
        <p:nvSpPr>
          <p:cNvPr id="13" name="Text 5"/>
          <p:cNvSpPr txBox="1"/>
          <p:nvPr/>
        </p:nvSpPr>
        <p:spPr>
          <a:xfrm>
            <a:off x="5615445" y="1881306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формулировок в соответствии с формальным стилем и аудиторией.
</a:t>
            </a:r>
            <a:endParaRPr lang="en-US" sz="901" dirty="0"/>
          </a:p>
        </p:txBody>
      </p:sp>
      <p:sp>
        <p:nvSpPr>
          <p:cNvPr id="14" name="Text 6"/>
          <p:cNvSpPr txBox="1"/>
          <p:nvPr/>
        </p:nvSpPr>
        <p:spPr>
          <a:xfrm>
            <a:off x="7357916" y="1881306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в отчёт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рекомендаций в итоговый документ с проверкой логичности и связности.
</a:t>
            </a:r>
            <a:endParaRPr lang="en-US" sz="9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Реалистичность: рекомендации должны учитывать реальные возможности и условия внедрения, чтобы быть практичными и выполнимыми в школьной среде.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высокой эффективности рекомендаций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и полезность: предложения обязаны вносить существенную ценность и предлагать конкретные преимущества для улучшения учебного процесса.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реализации включают рекомендации по управлению временем, повышению качества проектов и внедрению языковых тренингов в 11 классах.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составления отчёта с предложениями и рекомендациями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работы с возможностью корректировок после обсуждения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должны быть структурированы отдельными параграфами и оформлены в формальном стиле без использования разговорных выражений.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вводится список преимуществ реализации рекомендаций для ясного понимания их пользы работодателем или учителем.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проводить тщательную проверку орфографии и пунктуации для повышения качества и достоверности отчёта.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оформления рекомендаций для школьной работы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цифровые сервисы для подготовки отчётов по английскому языку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Docs для коллективной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позволяет одновременно редактировать документы с одноклассниками, обеспечивая удобное совместное создание отчётов и комментарии в реальном времени.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 Word и проверка грамматики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текстовый редактор с расширенными функциями проверки орфографии, грамматики и стилистики, помогающий создавать аккуратные и формальные отчёты.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Grammarly — помощь в корректуре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Онлайн-сервис, который выявляет и исправляет ошибки, рекомендует улучшения в формулировках и помогает придерживаться формального стиля написания.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98" y="1281025"/>
            <a:ext cx="3556204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для рекомендаций на английском языке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ключевые выражения на русском и английском языках с примерами употребления и контекстом использования в учебных текстах.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формулировок помогает составлять вежливые и формальные рекомендации, улучшая качество письменных отчётов.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English Profile и Cambridge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дебатах и ролевых играх способствует навыкам уверенной и точной формулировки предложений на английском языке.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составления рекомендаций для успешной учёбы и карьеры
</a:t>
            </a:r>
            <a:endParaRPr lang="en-US" sz="1923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реальными кейсами и учебными ситуациями обеспечивает практическое применение знаний и способствует глубине понимания темы.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обратной связи от учителей и одноклассников позволяет корректировать ошибки и улучшать структуру отчётов.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отчётов с рекомендациями в портфолио помогает при поступлении в вузы и формирует дополнительное конкурентное преимущество.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навыка составления отчётов с рекомендациями на английском языке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навык развивает аналитические способности, помогает успешно сдавать экзамены и повышает конкурентоспособность выпускников в дальнейшей учебе и профессиональной 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2026-05-07T21:40:00Z</dcterms:created>
  <dcterms:modified xsi:type="dcterms:W3CDTF">2026-05-07T21:40:00Z</dcterms:modified>
</cp:coreProperties>
</file>