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 согласные звуки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7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звучащая речь и почему это важно для письма?
</a:t>
            </a:r>
            <a:endParaRPr lang="en-US" sz="435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буквы и звуки не всегда совпадают. Чтобы правильно читать, ставить ударение, писать без ошибок и делать фонетический разбор, нужно уверенно различать гласные и согласные звуки, их особенности и изменения в речи.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звуки важны в русском языке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893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94" y="1353834"/>
            <a:ext cx="258037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74750"/>
            <a:ext cx="284700" cy="2530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буква: в чём разница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существует в устной речи: его произносят и различают на слух. Именно звук помогает понять, как слово звучит в разговоре и чтении вслух.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слышат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 — это знак на письме. Она помогает передавать речь в тексте, но не всегда точно совпадает с тем, что мы слышим при произношении.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Букву пишут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обозначать разные звуки в разных позициях. Например, буква ё в начале слова может передавать два звука, а не один.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не всегда полное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10 букв обозначают гласные звуки, 21 буква — согласные. Буквы ь и ъ звуков не обозначают, но влияют на произношение соседних звуков.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Гласных букв больше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звуком и буквой особенно важно при фонетическом разборе. Без него трудно правильно подсчитать звуки, определить мягкость, твёрдость и ударение.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для анализа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026168"/>
            <a:ext cx="4151400" cy="995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буквы образуют слоги и по-разному ведут себя в начале слова и внутри него.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гласные участвуют в слогоделении, а буквы е, ё, ю, я требуют особого внимания: они могут передавать два звука в определённых позициях.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буквы русского языка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и правила чтения гласных букв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произносятся гласные звуки
</a:t>
            </a:r>
            <a:endParaRPr lang="en-US" sz="2373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произнесении гласных воздушная струя проходит свободно, без заметной преграды. Поэтому гласные звучат открыто и легко, а их голосовой оттенок слышен особенно ясно.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воздух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меняется в зависимости от положения языка и губ. Именно поэтому [а], [о], [у], [ы], [э], [и] отличаются по звучанию, хотя все относятся к гласным.
</a:t>
            </a:r>
            <a:endParaRPr lang="en-US" sz="1354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органов речи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создают плавность и напевность русской речи. На их основе строятся слоги, а в ударной позиции они звучат особенно отчётливо и протяжно.
</a:t>
            </a:r>
            <a:endParaRPr lang="en-US" sz="1354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Певучее звучание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гласные слышны под ударением: в этом положении звук сохраняет чёткость и силу. Поэтому именно ударный слог помогает правильно распознать слово на слух.
</a:t>
            </a:r>
            <a:endParaRPr lang="en-US" sz="1168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есть и ударный, и безударный гласный; различие слышно именно в качестве звучания.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ударения гласный произносится слабее и менее отчётливо, поэтому в речи важно находить ударный слог и сравнивать похожие слова.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примеры: вода, трава, леса, письмо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 безударные гласные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 ударение в слове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содержит гласный
</a:t>
            </a:r>
            <a:pPr algn="l" indent="0" marL="0">
              <a:lnSpc>
                <a:spcPct val="100000"/>
              </a:lnSpc>
              <a:buNone/>
            </a:pPr>
            <a:r>
              <a:rPr lang="en-US" sz="4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слог обязательно строится вокруг одного гласного звука. Если в слове два гласных, обычно будет два слога; если три — три слога и так далее.
</a:t>
            </a:r>
            <a:endParaRPr lang="en-US" sz="1586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слог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делает один слог сильнее и заметнее по длительности и громкости. В русском языке оно не закреплено за одним местом и может стоять на любом слоге.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правильно делит слово на слоги и находит ударение, ему легче читать без ошибок, произносить слова чётко и проверять безударные гласные.
</a:t>
            </a:r>
            <a:endParaRPr lang="en-US" sz="15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согласных звуков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образуются не свободно, а с преградой на пути воздуха. Её создают язык, губы, зубы или нёбо, поэтому согласные звучат короче и жёстче гласных.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преграда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согласные произносятся с участием голоса, другие — без него. Это деление помогает различать звуки по звучанию и правильно описывать их в фонетическом разборе.
</a:t>
            </a:r>
            <a:endParaRPr lang="en-US" sz="1306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 глухие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могут звучать по-разному в зависимости от соседних букв и положения в слове. Мягкость и твёрдость — важные признаки, которые нужно замечать при чтении и письме.
</a:t>
            </a:r>
            <a:endParaRPr lang="en-US" sz="1243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 мягкие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согласные часто отличают одно слово от другого. Замена одного согласного может изменить форму слова или полностью поменять его значение, поэтому они особенно важны в речи.
</a:t>
            </a:r>
            <a:endParaRPr lang="en-US" sz="1187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Смыслоразличительная роль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900" y="1224866"/>
            <a:ext cx="6907500" cy="1655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удобно сравнивать по участию голоса и по парности.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образуют противопоставления по звонкости и глухости, а в конце слова звонкие часто оглушаются.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 глухие согласные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фонетическая система; школьная классификация согласных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твёрдость и мягкость согласного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букве после согласного и на наличии мягкого знака.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смягчают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 согласным стоят е, ё, и, ю, я, звук часто произносится мягко. В словах мял и бил это хорошо слышно: одна буква меняет звучание целого слова. Для школьника это удобная подсказка при чтении и письме.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как знак-указатель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сам звука не даёт, но помогает понять, что согласный перед ним нужно произнести мягко. Так устроены слова мал и мял: на письме меняется только одна буква, а на слух разница заметна сразу. Это важно при разборе слов.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нёбо в движении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мягком согласном язык поднимается ближе к нёбу, и звук становится более лёгким и тонким. Поэтому в словах нос и нёс слышится разное качество согласного. Наблюдение за артикуляцией помогает лучше запоминать орфографию и правильно читать вслух.
</a:t>
            </a:r>
            <a:endParaRPr lang="en-US" sz="1134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согласных на письме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е, ё, ю, я обозначают два звука
</a:t>
            </a:r>
            <a:endParaRPr lang="en-US" sz="2979" dirty="0"/>
          </a:p>
        </p:txBody>
      </p:sp>
      <p:sp>
        <p:nvSpPr>
          <p:cNvPr id="9" name="Text 2"/>
          <p:cNvSpPr txBox="1"/>
          <p:nvPr/>
        </p:nvSpPr>
        <p:spPr>
          <a:xfrm>
            <a:off x="1094450" y="10398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слова буквы е, ё, ю, я обычно передают сочетание [й] с гласным: яма, ёж, юла, еда. Поэтому при подсчёте звуков их нужно учитывать как два.
</a:t>
            </a:r>
            <a:endParaRPr lang="en-US" sz="1573" dirty="0"/>
          </a:p>
        </p:txBody>
      </p:sp>
      <p:sp>
        <p:nvSpPr>
          <p:cNvPr id="10" name="Text 3"/>
          <p:cNvSpPr txBox="1"/>
          <p:nvPr/>
        </p:nvSpPr>
        <p:spPr>
          <a:xfrm>
            <a:off x="1094450" y="20685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гласной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эти буквы стоят после гласной, они тоже обозначают два звука. В словах поёт и маяк слышится [йо] и [йа], потому что новая гласная начинается с краткого [й].
</a:t>
            </a:r>
            <a:endParaRPr lang="en-US" sz="1529" dirty="0"/>
          </a:p>
        </p:txBody>
      </p:sp>
      <p:sp>
        <p:nvSpPr>
          <p:cNvPr id="11" name="Text 4"/>
          <p:cNvSpPr txBox="1"/>
          <p:nvPr/>
        </p:nvSpPr>
        <p:spPr>
          <a:xfrm>
            <a:off x="1094450" y="30972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ь и ъ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мягкого и твёрдого знака е, ё, ю, я также дают два звука: вьюга, подъезд, объявление. Эти буквы разделяют произношение и помогают точно определить количество звуков в слове.
</a:t>
            </a:r>
            <a:endParaRPr lang="en-US" sz="15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начинать с подсчёта букв и звуков по порядку, а затем проверять, какие буквы дают два звука или не обозначают звука вовсе.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написанием и произношением появляется из-за букв е, ё, ю, я, а также ь и ъ. Именно они чаще всего меняют итоговый подсчёт.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выполнен по школьным правилам фонетического разбора на основе слов: ёлка, юла, семья, подъезд, маяк.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звуки в разных словах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звучание согласных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звонкий согласный стоит в конце слова, он часто оглушается. Так в словах гриб и дуб на слух слышны [п] и [п], хотя на письме буквы остаются прежними.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слова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глухой согласный оказывается рядом со звонким, он может озвончаться. В словах просьба и сделать произношение подстраивается под соседний звук и становится удобнее для речи.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 согласным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не случайны: они связаны с законами произношения в русском языке. Зная их, легче слышать слово точно и не ошибаться при фонетическом разборе.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буквы и звуки соотносятся в разных словах и почему одинаковое число букв не гарантирует одинаковое число звуков.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ь и ъ звуков не обозначают, а е, ё, ю, я могут давать два звука. Поэтому количество букв и звуков часто не совпадает.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фонетического разбора слов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 фонетического разбора.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фонетического разбора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слова по звукам.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изучении звуков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2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безударной позиции гласный звучит не так отчётливо, как под ударением. Поэтому ученики часто пишут слово по слуху, не замечая, что звучание и написание могут различаться.
</a:t>
            </a:r>
            <a:endParaRPr lang="en-US" sz="1444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звук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возникает, когда букву считают звуком. Особенно это заметно в словах с е, ё, ю, я, где одна буква иногда обозначает два звука и меняет общий подсчёт.
</a:t>
            </a:r>
            <a:endParaRPr lang="en-US" sz="1575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ь и ъ
</a:t>
            </a:r>
            <a:pPr algn="l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 твёрдый знаки не имеют собственного звука, но влияют на произношение соседних букв. Если об этом забыть, легко ошибиться в транскрипции и количестве звуков.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Оглушение на конце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слова звонкие согласные часто звучат как глухие, поэтому гриб слышится как [грип]. Если не учитывать это изменение, можно неверно определить последний звук.
</a:t>
            </a:r>
            <a:endParaRPr lang="en-US" sz="1403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[й’]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[й’] всегда мягкий, и это нужно помнить при разборе. Его легко услышать в словах яма, поёт и вьюга, где он появляется перед гласным.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различаются по роли в слове: одни образуют слоги, другие создают основную звуковую основу и различают слова на слух.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Согласных в системе русского языка больше, чем гласных. Поэтому именно они обеспечивают большее звуковое разнообразие, а гласные организуют слог и ударение.
</a:t>
            </a:r>
            <a:endParaRPr lang="en-US" sz="1572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групп по школьной фонетической классификации русского языка.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чаще встречаются в 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звук — другое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заменить один звук, и смысл меняется полностью: дом становится томом, шар — жаром. Для чтения это особенно важно, потому что точное произношение помогает сразу узнавать знакомое слово.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внимательного слуха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мир и пир, как и в других похожих парах, различие прячется в одном звуке. Такие примеры удобно использовать на уроке: они учат слушать речь внимательно и замечать мелкие, но важные различия.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звуки помогают различать слова по смыслу
</a:t>
            </a:r>
            <a:endParaRPr lang="en-US" sz="23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без которых не обойтись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делают слово звучным и помогают образовать слоги, а согласные придают ему форму и различают значения. Если понимать их свойства, легче читать, писать и уверенно выполнять фонетический разбор.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2026-05-28T05:07:47Z</dcterms:created>
  <dcterms:modified xsi:type="dcterms:W3CDTF">2026-05-28T05:07:47Z</dcterms:modified>
</cp:coreProperties>
</file>