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определение, свойства и применение в геометрии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что такое ромб, как распознавать его свойства и решать задачи по формулам площади и периметра.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ромб нужен именно в 8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изучают как частный случай параллелограмма: закрепляются признаки параллельности, равенства сторон, сумма углов четырёхугольника и свойства диагоналей. Фигура часто встречается в орнаментах, плитке и дорожных знаках — её легко узнать вокруг.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это параллелограмм, у которого все четыре стороны равны. Благодаря этому противоположные стороны ромба идут параллельно друг другу, как и у любого параллелограмма.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ромба равны противоположные углы. При этом угол не «любой»: его величина зависит от соседнего угла из-за общей параллельности сторон.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ромба может быть остроугольной или тупоугольной, а прямые углы получаются только в частном случае — квадрате. Квадрат — тоже ромб, потому что у него все стороны равны.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ромба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866721"/>
            <a:ext cx="4684800" cy="25973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Ромб, квадрат и обычный параллелограмм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ключевые признаки: равенство сторон, прямые углы, параллельность противоположных сторон, равенство противоположных углов и перпендикулярность диагоналей.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находится «между» параллелограммом и квадратом: он наследует свойства параллелограмма, но усиливает их равенством сторон (и связанными с этим свойствами диагоналей).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свойств фигур (базовый курс геометрии 7–8 классов).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обычно отмечают вершинами A, B, C, D. По чертежу видно, что стороны AB, BC, CD и DA равны. Часто это подчёркивают одинаковыми штрихами на сторонах, чтобы не было сомнений.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 стороны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проводят диагонали AC и BD: они пересекаются внутри фигуры. По виду углов ромба заметны два острых и два тупых угла, а также выделяют, что диагонали задают важные угловые связи.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 углы на рисунке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ромб на чертеже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сторон и углов ромба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ромба равны между собой: если одна сторона обозначена как a, то остальные тоже имеют длину a. Это отличие ромба от обычного параллелограмма, где стороны не обязаны быть равными.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ромба параллельны. Значит, ромб сохраняет «параллелограммность»: движение от одной стороны к противоположной идёт по направлению одной и той же прямой.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из одного угла сразу находят другой. Например, если один угол 70°, то соседний равен 110°, и оба числа согласуются с общей суммой 180°.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ромба равны. А соседние углы всегда в сумме дают 180°, потому что ромб является параллелограммом, а для параллелограмма это верное свойство.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соседних углов ромба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одного угла второй уменьшается так, чтобы их сумма оставалась равной 180°. Это удобно для быстрых вычислений.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соседние углы не могут быть выбраны произвольно — они «подстраиваются» друг под друга. Достаточно знать один угол.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на основе примеров значений из школьной программы по ромбу (60°+120°, 75°+105°, 45°+135°).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ромб по признакам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свойств четырёхугольника перед тем, как делать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 прямым углом. Это означает, что угол между отрезками диагоналей равен 90°, если на чертеже они проведены правильно.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диагональ делит другую диагональ пополам. То есть в точке пересечения обе диагонали разбиваются на равные по длине части.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делят углы ромба на две равные части: значит, каждая из диагоналей является биссектрисой двух углов. Длины диагоналей могут быть разными; равенство диагоналей соответствует квадрату.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и их свойства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см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ромба равен P = 4a, где a — длина стороны. Значит, a = P/4: если P = 28 см, то a = 7 см.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 формуле периметра ромба P = 4a (школьная практика).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периметре длина стороны ромба получается целым числом.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ромба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важно не запоминать формулы «на всякий случай», а быстро понять, какие величины даны: сторона и высота, диагонали или угол между сторонами.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есть сторона и высота — применяют S=a·h; если даны диагонали — S=(d1·d2)/2; если известен угол — S=a²·sinα. Один и тот же ромб можно найти разными путями.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(школьные формулы площади) — без привязки к конкретному источнику, дата не 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a=8 см и h=5 см получаем S=a·h=8·5=40 см². Здесь высота перпендикулярна стороне ромба, поэтому произведение даёт площадь без дополнительных шагов.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диагонали равны d1=10 см и d2=6 см, то S=(d1·d2)/2=(10·6)/2=30 см². Это удобно, когда углы ромба неизвестны, а длины диагоналей — известны.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сторона a=7 см, а угол между сторонами α=30°, используют S=a²·sinα=49·sin30°=49·0,5=24,5 см². Значит, одно и то же вычисление может опираться на три разные пары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заданы две диагонали, сначала строят их пересечение под прямым углом. Затем через середины каждой диагонали отмечают точки, симметричные относительно центра. Соединяя вершины, получают ромб, подходящий по диагоналям.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через диагонали: «собрать» из пересечения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откладывают отрезок заданной длины как одну из сторон ромба и проводят луч под нужным углом в соседнюю сторону. Точки пересечения дуг циркуля дают остальные вершины. Получается аккуратный ромб с заданными параметрами.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чертежа: сторона и соседний угол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ромба по заданной стороне и углу
</a:t>
            </a:r>
            <a:endParaRPr lang="en-US" sz="28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четырёхугольник является параллелограммом и при этом все его стороны равны, то он автоматически становится ромбом. Этот признак чаще всего используют, когда уже известно про параллельные стороны.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параллелограмма диагонали пересекаются под прямым углом, то фигура обладает свойством ромба. Такое условие помогает доказать ромб даже без прямого вычисления длин всех сторон.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диагональ параллелограмма делит угол пополам, то такой параллелограмм — ромб. В доказательствах удобно опираться на угловые свойства ромба, а не только на длины.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ромба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данные в задачах на ромб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какие величины обычно дают в условии и какую формулу или признак логичнее выбрать.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(формулы периметра и площади ромба).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сопоставления — быстро находить «подходящую» формулу: какие именно величины указаны, такие и используйте. Тогда решение становится короче и проверяемее.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ромб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выбора: сначала определяем данные, затем формулу, затем считаем и проверяем.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 реальной жизни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удобная фигура для повторяющихся орнаментов: он хорошо «стыкуется» и создаёт ритм. В мозаике ромбы помогают строить симметричные композиции.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мозаика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ромба задают визуальный акцент, поэтому его используют в принтах и отделке. Геометрическая форма помогает делать узоры аккуратными и ровными.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декоративные элементы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дорожные знаки и элементы разметки используют ромбовидные формы. Такая форма заметна издалека и хорошо отличается от прямоугольников.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и знаки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логотипах ромб помогает подчеркнуть структуру и баланс. Часто повторяют сетку из ромбов, чтобы получить понятную симметрию и чёткий стиль.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Логотипы и графический дизайн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ромба, квадрата и прямоугольника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сравнивают пять признаков: равенство сторон, прямые углы, равенство диагоналей, перпендикулярность диагоналей и симметрию.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совпадает по всем отмеченным признакам. Ромб и прямоугольник имеют примерно одинаковое количество совпадений, но «состав» признаков у них разный.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свойств четырёхугольников по школьному курсу (без внешних данных), актуально на 2026-05.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ромбом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ромбом любой наклонный четырёхугольник, не проверяя равенство всех сторон. Чтобы доказать ромб, нужно опираться на признаки или на свойства из условия.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путать ромб с квадратом: автоматически «ставить» прямые углы. Прямые углы — не свойство любого ромба, а признак квадрата.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смешивать свойства ромба и произвольного параллелограмма. Например, у параллелограмма могут быть диагонали, но без дополнительных условий перпендикулярность и «угловое деление» не гарантируются.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утверждают, что диагонали ромба всегда равны. Это верно только для квадрата: в ромбе диагонали могут иметь разную длину, хотя пересекаются под прямым углом.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это четырёхугольник с четырьмя равными сторонами и свойствами параллелограмма: равные противоположные углы, соседние в сумме 180°, диагонали пересекаются под прямым углом и делят углы пополам. Периметр P=4a, площадь S=a·h, S=(d1·d2)/2 или S=a²·sinα. Квадрат — частный случай ромба: у него все углы прямые.
</a:t>
            </a:r>
            <a:endParaRPr lang="en-US" sz="1487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самое главное о ромбе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2026-05-12T03:07:11Z</dcterms:created>
  <dcterms:modified xsi:type="dcterms:W3CDTF">2026-05-12T03:07:11Z</dcterms:modified>
</cp:coreProperties>
</file>