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тропическом лесу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Тёплый, влажный мир, где всё живёт рядом и связано.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зелёного мира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удивляет богатством жизни: здесь много тепла, влаги и укрытий, поэтому растения и животные могут жить рядом круглый год.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832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тропические леса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2558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34515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расположены по обе стороны от экватора, где солнце сильно греет землю почти весь год. Поэтому такие леса сохраняются в очень тёплом поясе планеты.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23075" y="407553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пояс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075" y="429510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эти леса образуют широкий зелёный пояс. Он тянется в местах, где часто выпадают дожди и воздух остаётся влажным даже в жаркие дни.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10055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регионы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32013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массивы тропических лесов находятся в Южной Америке, Африке и Азии. Там можно встретить Амазонию, бассейн Конго и леса Юго-Восточной Азии.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Жарко, влажно и зелено круглый год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2975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2975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здесь почти не меняется по сезонам: днём тепло, а воздух остаётся влажным. Из-за этого листья не успевают пересыхать и растения растут быстро.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51025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зелень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351025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кроны и плотные заросли создают настоящий зелёный экран. Он удерживает влагу, а растения получают свет и воду почти весь год.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482000" y="2418934"/>
            <a:ext cx="21672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дожди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482000" y="2826075"/>
            <a:ext cx="21672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идут часто и могут быть очень сильными. После дождя вода быстро попадает на листья, стволы и почву, помогая лесу оставаться зелёным.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775" y="1425917"/>
            <a:ext cx="7962600" cy="2115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тропического леса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17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917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верхний ярус леса получают много солнечного света. Здесь тянутся высокие деревья с широкими кронами, которые первыми встречают дождь и ветер.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783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почвы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783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земли царит тень и сырость. В нижнем слое растут мхи, грибы и молодые побеги, которым подходит прохладная и влажная среда.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850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850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 подлесок, где света меньше, но всё ещё достаточно для кустарников и молодых деревьев. Здесь растения стараются расти быстрее, чтобы дотянуться до света.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дом для разных жителей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ярусы дают животным и растениям свет, тень и влажность.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75" y="2103749"/>
            <a:ext cx="315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4700" y="2103749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438" y="2139749"/>
            <a:ext cx="360000" cy="28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верхнего яруса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62175" y="2716875"/>
            <a:ext cx="24198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3192440"/>
            <a:ext cx="2419800" cy="11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высоких деревьев широкие листья, которые улавливают как можно больше света. Их кроны образуют зелёный потолок над лесом и защищают нижние ярусы от прямого солнца.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214700" y="2716875"/>
            <a:ext cx="24198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ветках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14700" y="3192440"/>
            <a:ext cx="2419800" cy="11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поселяются на ветках и получают влагу из воздуха и дождя. Они не берут питание у дерева, а используют его как удобное место для жизни.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338438" y="2716875"/>
            <a:ext cx="24198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Растения-опоры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338438" y="3192440"/>
            <a:ext cx="2419800" cy="11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растут, цепляясь за стволы и ветви других растений. Так им легче подниматься вверх, чтобы добраться до света в густой листве.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832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тропического леса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2558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Туканы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34515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Туканы легко узнаются по крупным ярким клювам. Такой клюв помогает дотягиваться до плодов и семян, которые скрыты среди ветвей и густой листвы.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23075" y="4075531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075" y="4295109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очень малы и быстро машут крыльями, зависая у цветков. Так они могут пить нектар и перелетать между растениями в кроне.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10055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32013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живут шумными стаями и помогают распространять семена. Их сильный клюв удобен для раскалывания твёрдых плодов и орехов.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7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 леса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69000" y="21255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лазальщики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21000" y="23838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ловко перемещаются по веткам, используя хвост или цепкие лапы. Это помогает им находить плоды, листья и безопасные места для отдыха.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169000" y="40754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в тени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21000" y="43337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Ягуары — сильные хищники, которые охотятся из засады. Их пятнистая окраска помогает сливаться с тенью и высокой травой.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169000" y="310050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жители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21000" y="335879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Ленивцы двигаются медленно и спокойно, почти не привлекая внимания. Их образ жизни помогает экономить силы и оставаться незаметными среди ветвей.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лес обычно делят на несколько ярусов, и каждый из них помогает разным животным и растениям находить свет, влагу и укрытие.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яруса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лесу стать домом для разных обитателей.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строению тропического леса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Насекомых в лесу особенно много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участвуют в жизни леса каждый день: опыляют цветы, перерабатывают остатки растений и становятся пищей для других животных.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роли одинаково важны: без насекомых лес хуже цветёт, медленнее очищается от листьев и беднеет по пищевым связям.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 по учебным материалам о тропическом лесу; данные условные, 2025.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приспособились к жизни в лесу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Лазание по деревьям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лесных животных есть цепкие лапы, когти или хвосты, которые помогают удерживаться на ветках, быстро перемещаться и добывать пищу среди густой листвы.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прятаться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делает животное почти невидимым: полосы, пятна и окраска под кору или листья помогают прятаться от хищников и подкарауливать добычу.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цвета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может предупреждать врагов об опасности или помогать привлекать партнёра. У тропических птиц и лягушек такие цвета особенно заметны на фоне зелени.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 лесу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 тропическом лесу показывают, как энергия переходит от растений к животным разных уровней.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7831" y="3498420"/>
            <a:ext cx="27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081" y="3498420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32956" y="1880670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лесу так много зелени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949825" y="4029725"/>
            <a:ext cx="34041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помогает росту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49825" y="4267151"/>
            <a:ext cx="34041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орхидеи и пальмы быстро растут там, где тепло и много влаги. После ливня их листья долго остаются покрытыми каплями воды.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90075" y="4029725"/>
            <a:ext cx="34041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ловят свет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790075" y="4267151"/>
            <a:ext cx="34041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собирают свет и тень под ними остаётся влажной. Так растения используют каждый луч солнца и создают богатый зелёный покров.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2869950" y="2411975"/>
            <a:ext cx="34041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сохраняет сырость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2869950" y="2649401"/>
            <a:ext cx="34041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кроны и густой подлесок удерживают влажный воздух внутри леса. Поэтому зелёные растения здесь встречаются почти на каждом ярусе и не пересыхают.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лесных жителях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 по учебным материалам о тропических лесах; без числовых данных.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тропических лесных жителей есть необычные особенности, заметные даже детям. Они помогают растениям и животным жить в тёплом влажном лесу.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в тропическом лесу часто связан с выживанием: свет, пища и полёт определяют форму и окраску.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775" y="1425917"/>
            <a:ext cx="7962600" cy="2115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тропический лес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17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плоды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917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орехи, какао и другие плоды собирают как пищевые ресурсы. Но такой сбор должен быть осторожным, чтобы не вредить растениям и не разрушать среду обитания животных.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783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783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Древесину используют в строительстве и для изделий, но только при разумном и законном заготовлении. Если вырубка слишком большая, лес не успевает восстановиться.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85075" y="3680746"/>
            <a:ext cx="23760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растения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85075" y="3997700"/>
            <a:ext cx="23760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некоторых растений получают лекарства и полезные вещества. Учёные изучают лесные виды, чтобы находить новые способы лечения, сохраняя природное разнообразие.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75" y="1963213"/>
            <a:ext cx="4242300" cy="28627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вырубка и пожары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69000" y="21255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дома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21000" y="23838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вырубке исчезают деревья, а вместе с ними — укрытия, пища и места для жизни. Животные вынуждены искать новый дом, и многие не выживают.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169000" y="407545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среды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21000" y="433374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загрязнение вредят воде, растениям и животным. Когда почва пересыхает и разрушается, лесу становится труднее расти и сохранять влагу.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169000" y="3100500"/>
            <a:ext cx="3423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огня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21000" y="3358791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уничтожают траву, молодые деревья и почву. После них лес восстанавливается медленно, а иногда на его месте долго остаётся пустая и сухая земля.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тропический лес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защищают лес от опасной вырубки. В таких местах животные и растения могут жить спокойно, а учёные наблюдают за их состоянием.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может помогать: экономить бумагу, не оставлять мусор, не ломать ветки и не трогать животных. Такие простые действия уже приносят пользу.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помогает восстановить участки, где лес был повреждён. Молодые растения укрепляют почву, возвращают тень и постепенно создают новый зелёный покров.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543748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63748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575" y="1929007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0125" y="1929007"/>
            <a:ext cx="36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признакам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листья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листья помогают растению ловить больше света в тенистом лесу. По ним можно узнать растения, которым важно расти быстро и высоко.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делает животное почти незаметным среди коры, листьев и мха. Такой признак помогает защититься от врагов и тихо подкрадываться к добыче.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клюв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и длинный клюв часто указывает на птицу, которой удобно доставать плоды или ловить насекомых среди ветвей. Такую птицу легко заметить по окраске.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лапы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лапы и когти помогают животному держаться на стволах и ветках. Это полезный признак тех, кто много времени проводит на деревьях.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5190" y="287250"/>
            <a:ext cx="3995870" cy="462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3250" y="558875"/>
            <a:ext cx="41298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тропический лес вместе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 — это живой дом для множества растений и животных. Если мы будем беречь природу, лес сохранит свою зелень, влагу и богатство для 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2026-07-25T06:39:23Z</dcterms:created>
  <dcterms:modified xsi:type="dcterms:W3CDTF">2026-07-25T06:39:23Z</dcterms:modified>
</cp:coreProperties>
</file>