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пацифизма в 1920-е гг.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войны искал замену оружию: договора, институты и надежды.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войны: поиск мира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выходила из войны с разрушенной экономикой, политической нестабильностью и страхом перед новым конфликтом. Именно поэтому идеи коллективной безопасности, международного права и разоружения получили такую поддержку.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Пацифизм как знак 1920-х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от бойни сделала лозунг «никогда больше» массовым. Для многих людей мир перестал быть абстрактной ценностью и превратился в необходимое условие выживания, восстановления и нормальной жизни.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договоры и конференции породили ожидание, что споры можно решать переговорами. Дипломатия стала восприниматься как более зрелый и менее разрушительный инструмент, чем силовое давление.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коллективной безопасности обещала, что агрессор столкнется не с одной страной, а с общим сопротивлением. Это усиливало надежду на то, что война станет слишком рискованной для любого государства.
</a:t>
            </a:r>
            <a:endParaRPr lang="en-US" sz="1008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эта надежда держалась на согласии участников и их готовности соблюдать правила. Когда интересы держав расходились, пацифистская система быстро показывала свою уязвимость.
</a:t>
            </a:r>
            <a:endParaRPr lang="en-US" sz="10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миллионов
</a:t>
            </a:r>
            <a:endParaRPr lang="en-US" sz="510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потерь сделал общество особенно чувствительным к идее мира любой ценой: люди ожидали защиты, восстановления и международных гарантий безопасности.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историков по потерям Первой мировой войны
</a:t>
            </a:r>
            <a:endParaRPr lang="en-US" sz="84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погибли в Первой мировой войне.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1550" y="2988018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8737" y="2957868"/>
            <a:ext cx="559500" cy="44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 пацифизма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отказа от 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Пацифизм как идея исходил из нравственного отказа признавать войну допустимым способом решения споров. Он апеллировал к ценности человеческой жизни, международной солидарности и ответственности перед будущим.
</a:t>
            </a:r>
            <a:endParaRPr lang="en-US" sz="847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Пацифизм как общественное движение объединял организации, митинги, печать и кампании за мир. Он делал антивоенные взгляды заметной частью публичной политики и массовой культуры.
</a:t>
            </a:r>
            <a:endParaRPr lang="en-US" sz="898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договоров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Пацифизм как политика проявлялся в договорах, арбитраже и попытках ограничить вооружения. Государства надеялись заменить принуждение правилами, а силу — международными обязательствами.
</a:t>
            </a:r>
            <a:endParaRPr lang="en-US" sz="8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компромисса в 1920-е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 должна была закрепить новый порядок и предотвратить возвращение к довоенной гонке вооружений. Но многие общества воспринимали её не только как мир, но и как источник будущих споров.
</a:t>
            </a:r>
            <a:endParaRPr lang="en-US" sz="1134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усилило авторитет письменных обязательств и процедур арбитража. Для современников это выглядело как признак зрелой политики, где правила должны были быть важнее военного превосходства.
</a:t>
            </a:r>
            <a:endParaRPr lang="en-US" sz="1134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вместо силы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стали привычным способом обсуждать границы, репарации и безопасность. Международные конференции создавали впечатление, что сложные конфликты можно переводить из поля боя в зал заседаний.
</a:t>
            </a:r>
            <a:endParaRPr lang="en-US" sz="1134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мирной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речи, газеты и церемонии мира формировали атмосферу надежды. Они убеждали, что человечество извлекло урок из войны и готово жить по иным нормам.
</a:t>
            </a:r>
            <a:endParaRPr lang="en-US" sz="11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в образах своего времени
</a:t>
            </a:r>
            <a:endParaRPr lang="en-US" sz="2455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Женева как символ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Женеве новая организация пыталась превратить мир в систему общих обязательств. Дискуссии о конфликтах должны были становиться публичными, а давление международного сообщества — сдерживать тех, кто первым нарушит правила.
</a:t>
            </a:r>
            <a:endParaRPr lang="en-US" sz="85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Арбитраж вместо насилия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строила надежду на арбитраже: спор нужно было не доводить до войны, а передавать на обсуждение и правовую оценку. Такая логика казалась особенно убедительной после разрушений Первой мировой.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санкций предполагала, что агрессор столкнется с коллективным ответом, даже если отдельные государства не захотят воевать. В этом заключалась моральная новизна Лиги: безопасность объявлялась общей обязанностью.
</a:t>
            </a:r>
            <a:endParaRPr lang="en-US" sz="878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Лиги Наций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силы принуждения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Лиги не было собственных вооруженных сил, а значит, ей приходилось полагаться на готовность государств действовать вместе. Без принуждения многие решения оставались лишь рекомендациями.
</a:t>
            </a:r>
            <a:endParaRPr lang="en-US" sz="1134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державы часто расходились в понимании безопасности. США не вошли в организацию, а Германия и СССР долго оставались вне нее, поэтому универсальности и авторитета Лиге явно не хватало.
</a:t>
            </a:r>
            <a:endParaRPr lang="en-US" sz="1134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исполнимость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1920-х показывали пределы дипломатии: когда вопрос затрагивал жизненные интересы государств, они предпочитали действовать самостоятельно. Лига могла обсуждать конфликт, но не всегда могла его остановить.
</a:t>
            </a:r>
            <a:endParaRPr lang="en-US" sz="11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Разоружение как надежда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экономия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Разоружение обещало одновременно снизить риск войны и сократить военные расходы. Для послевоенной Европы это выглядело особенно привлекательным, потому что ресурсы были нужны на восстановление экономики и социальной сферы.
</a:t>
            </a:r>
            <a:endParaRPr lang="en-US" sz="933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конференциях обсуждали не только численность армий, но и доверие между государствами. Без уверенности в безопасности ни одна сторона не хотела сокращать силы первой.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готовность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разоружения была популярна, но ее успех зависел от равенства обязательств. Если соседи не выполняли обещания, любое сокращение собственных сил казалось опасным и преждевременным.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разоружение в 1920-е стало скорее надеждой, чем устойчивой системой. Оно показало стремление к миру, но не смогло устранить взаимные страхи и соперничество держав.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Вашингтонская система и морское разоружение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Вашингтонская конференция впервые ограничила крупные морские программы и задала правила соперничества на море.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сдержало морскую гонку вооружений, но сохранило иерархию сил и не устранило взаимное недоверие держав.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Вашингтонский морской договор, 6 февраля 1922 года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Локарно: гарантия границ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гарантии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Подписанные в 1925 году соглашения зафиксировали неприкосновенность западной границы Германии и связали Францию, Бельгию и Британию взаимными гарантиями. Это усилило ощущение, что спорные вопросы можно окончательно вывести из военной логики.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Локарно укрепило доверие к договорной дипломатии: государства демонстративно признали ценность переговоров и арбитража. В европейской печати это воспринималось как начало более спокойного и предсказуемого периода.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мир оказался неполным: восточные границы Германии не получили такого же уровня гарантий. Именно поэтому надежда на прочный порядок в Европе сочеталась с заметной неустойчивостью.
</a:t>
            </a:r>
            <a:endParaRPr lang="en-US" sz="11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 государства
</a:t>
            </a:r>
            <a:endParaRPr lang="en-US" sz="510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 государства присоединились к пакту, что показало широту поддержки идеи отказа от войны, но не создало действенного механизма принуждения.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Бриана—Келлога, 1928; исторические справочники по международным договорам XX века.
</a:t>
            </a:r>
            <a:endParaRPr lang="en-US" sz="765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присоединились к пакту и тем самым выразили поддержку миру, но не обеспечили его реальной защитой.
</a:t>
            </a:r>
            <a:endParaRPr lang="en-US" sz="2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неудачных запретов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1924: поиск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связать арбитраж с обязательным мирным урегулированием обсуждалась как способ сделать войну незаконной, а споры — подчинёнными международным процедурам.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Женевский протокол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Женевский протокол 1924 года предполагал обязательный арбитраж и коллективные меры против агрессора, но вызвал опасения: государства не хотели заранее связывать себя жёсткими обязательствами.
</a:t>
            </a:r>
            <a:endParaRPr lang="en-US" sz="878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недоверия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проекты запрета войны уступили место более осторожным соглашениям: страны соглашались на высокие лозунги мира, но избегали правил, ограничивающих свободу действий в кризисе.
</a:t>
            </a:r>
            <a:endParaRPr lang="en-US" sz="8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 «дух Женевы»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715400" y="1150200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Переговоры вместо угроз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Женевских дискуссий дипломатия стала восприниматься как главный инструмент предотвращения войны. Переговоры, конференции и протоколы должны были заменить силовое давление и удержать державы в рамках общих правил.
</a:t>
            </a:r>
            <a:endParaRPr lang="en-US" sz="872" dirty="0"/>
          </a:p>
        </p:txBody>
      </p:sp>
      <p:sp>
        <p:nvSpPr>
          <p:cNvPr id="12" name="Text 3"/>
          <p:cNvSpPr txBox="1"/>
          <p:nvPr/>
        </p:nvSpPr>
        <p:spPr>
          <a:xfrm>
            <a:off x="5086100" y="19314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Престиж мира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церемонии и заявления политиков создавали образ новой международной нормы. Государства стремились показать, что их престиж связан не только с армией, но и с готовностью к компромиссу.
</a:t>
            </a:r>
            <a:endParaRPr lang="en-US" sz="929" dirty="0"/>
          </a:p>
        </p:txBody>
      </p:sp>
      <p:sp>
        <p:nvSpPr>
          <p:cNvPr id="13" name="Text 4"/>
          <p:cNvSpPr txBox="1"/>
          <p:nvPr/>
        </p:nvSpPr>
        <p:spPr>
          <a:xfrm>
            <a:off x="5271438" y="27127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Роль общественности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широко обсуждали встречи в Женеве, усиливая веру в «цивилизованную» политику. Так складывалось впечатление, что дипломатический язык постепенно вытесняет логику военного столкновения.
</a:t>
            </a:r>
            <a:endParaRPr lang="en-US" sz="8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11314"/>
            <a:ext cx="529800" cy="42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94750"/>
            <a:ext cx="529800" cy="423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силы общественного мира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кампании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Миротворческие союзы организовывали митинги, кампании и сбор подписей против войны. Их задача состояла в том, чтобы превратить пацифизм из личного убеждения в заметную общественную позицию.
</a:t>
            </a:r>
            <a:endParaRPr lang="en-US" sz="92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пропаганда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Брошюры и журналы объясняли, почему международное сотрудничество лучше новых конфликтов. Через доступный язык они формировали у читателей представление о мире как о практической необходимости.
</a:t>
            </a:r>
            <a:endParaRPr lang="en-US" sz="925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прессы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Пресса регулярно освещала конференции и договоры, делая темы разоружения и коллективной безопасности частью повседневной повестки. Это усиливало ощущение, что мир — общая норма, а не исключение.
</a:t>
            </a:r>
            <a:endParaRPr lang="en-US" sz="917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закрепляла новые представления через уроки истории и гражданского воспитания. Учащимся предлагали видеть в международном праве средство предотвращения катастроф, а не просто формальность.
</a:t>
            </a:r>
            <a:endParaRPr lang="en-US" sz="9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 опора надежды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 поддерживало доверие к миру, потому что торговля и кредиты связывали страны взаимной выгодой.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экономическая взаимосвязь казалась надёжной основой для мира, но она работала только при стабильности и доверии между государствами.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истории Европы 1920-х гг.
</a:t>
            </a:r>
            <a:endParaRPr lang="en-US" sz="9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в системе 1920-х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Ревизионизм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государства считали послевоенные договоры навязанными и несправедливыми. Из-за этого уважение к новому порядку было формальным: внешне соглашались, но внутренне готовились к пересмотру условий.
</a:t>
            </a:r>
            <a:endParaRPr lang="en-US" sz="933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воспринимались территориальные потери и изменения границ. Споры о принадлежности регионов подпитывали национальные обиды и делали международные решения уязвимыми для критики.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репарациями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Репарации рассматривались как символ неравенства и давления. Для Германии и её соседей финансовые обязательства становились не только экономическим, но и политическим источником напряжения.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видимом мире многие правительства исходили из временности компромисса. Это означало, что договорная система не воспринималась как окончательное решение европейского вопроса.
</a:t>
            </a:r>
            <a:endParaRPr lang="en-US" sz="9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кризисы расшатывали мир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типичные этапы: от спорного послевоенного урегулирования к локальным кризисам и падению доверия к международным гарантиям.
</a:t>
            </a:r>
            <a:endParaRPr lang="en-US" sz="9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интересов великих держав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Разные приоритеты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 Франция стремились сохранить безопасность и послевоенный порядок, но по-разному понимали, где проходит граница допустимых уступок и насколько далеко можно заходить в разоружении.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Ограниченная солидарность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не спешили брать на себя постоянные обязательства, а Япония и европейские державы исходили из собственных интересов в Европе и Тихом океане.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Недоверие к 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СССР оставались внешними по отношению к системе гарантий или воспринимались как её оппоненты. Это усиливало подозрительность и мешало сделать договоры действительно универсальными.
</a:t>
            </a:r>
            <a:endParaRPr lang="en-US" sz="1008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Логика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возникал выбор между общим правилом и национальной выгодой, правительства чаще выбирали второе. Поэтому международные соглашения работали лишь пока совпадали стратегические расчёты держав.
</a:t>
            </a:r>
            <a:endParaRPr lang="en-US" sz="10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Надежда, которая не стала гарантией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Пацифизм 1920-х дал Европе язык надежды: договоры, арбитраж, разоружение и коллективная безопасность выглядели как реальная альтернатива войне. Но без единства держав и механизмов принуждения этот проект остался уязвимым.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2026-07-26T14:47:01Z</dcterms:created>
  <dcterms:modified xsi:type="dcterms:W3CDTF">2026-07-26T14:47:01Z</dcterms:modified>
</cp:coreProperties>
</file>