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чисел и её 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делимость помогает быстрее считать, проверять ответы и находить закономерности?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 — удобный инструмент для счёта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быстро определять числа без остатка, упрощает вычисления и помогает в работе с дробями, НОД и НОК. Она нужна и для устного счёта, и для решения задач.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значит, что число делится нацело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делится на другое нацело, если при делении получается целое число и остаток равен нулю. Тогда первое число называют кратным второму.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кому принадлежит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на которое делят, называют делителем. А число, которое делится, — кратным. Например, 24 кратно 6, потому что 24 = 6·4.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без остатка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25 не делится на 6 нацело: при делении остаётся остаток 1. Поэтому 25 не является кратным 6, хотя деление выполнить можно.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Делители и кратные числа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бывает делителей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числа может быть несколько делителей. Например, у 12 это 1, 2, 3, 4, 6 и 12. Каждый из них делит 12 без остатка.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Кратных бесконечно много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ненулевого числа кратных бесконечно много: 12, 24, 36, 48 и так далее. Их можно продолжать сколько угодно, прибавляя одно и то же число.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величине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Делители не превосходят само число, а кратные обычно больше него. Это помогает быстро отличать их друг от друга и не путать при решении заданий.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составные числа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767001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число имеет ровно два делителя: 1 и само число. Например, 7, 11 и 13 относятся к простым, потому что у них нет других делителей.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100" y="2005032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Составное число имеет больше двух делителей. Например, 12 делится на 1, 2, 3, 4, 6 и 12, значит оно составное.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267100" y="3225497"/>
            <a:ext cx="4524900" cy="10185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двойки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 — единственное чётное простое число. Все остальные чётные числа больше 2 составные, потому что делятся на 2 без остатка.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данным условий задания: числа 6, 8, 12, 15, 16 и 18; 2025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делителей имеют разные числа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 одинаковым количеством делителей могут быть совсем разными по величине. Это видно на примере 6, 8, 12, 15, 16 и 18.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делителей зависит от состава числа, а не только от его размера. Поэтому большие числа не всегда имеют больше делителей.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делимости при сложении и вычитании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числа делятся на одно и то же число, то их сумма тоже делится на него. Это удобно, когда нужно быстро проверить вычисление без полного деления.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сохраняет делимость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числа делятся на одно и то же число, то и их разность делится на него. Например, 24 и 18 делятся на 6, значит и 24 − 18 делится на 6.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работает так же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свойство помогает находить ошибки в устных и письменных вычислениях. Если результат не делится на нужное число, значит где-то допущена неточность.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проверки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делимости при умножении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множитель 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 из множителей делится на число c, то и произведение делится на c. Например, 14·3 делится на 7, потому что 14 делится на 7.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множителя подходят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оба множителя делятся на одно и то же число, произведение тоже делится на него. Так, 8 и 6 делятся на 2, значит 8·6 делится на 2.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часто помогает заранее понять, делится ли ответ без остатка, ещё до полного вычисления. Оно экономит время и упрощает проверку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делимости числа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проверке делимости и остатка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делимости на 2 и 5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9650" y="1490175"/>
            <a:ext cx="75678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для 2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2 делятся числа, которые оканчиваются на 0, 2, 4, 6 или 8. Это значит, что последняя цифра сразу показывает, есть ли деление без остатка.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1099650" y="2932975"/>
            <a:ext cx="75678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для 5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5 делятся числа, у которых последняя цифра 0 или 5. Такой признак особенно удобен, когда нужно быстро проверить большое число без полного деления.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267100" y="766994"/>
            <a:ext cx="4524900" cy="1547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цифра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делится на 10, если его запись заканчивается цифрой 0. Это значит, что число можно разбить на полные десятки без остатка, не прибегая к длинному делению.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267100" y="2648182"/>
            <a:ext cx="4524900" cy="154765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десятком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десятичной системе каждые 10 единиц образуют одну десятку. Поэтому числа с нулём в конце удобно проверять устно: они сразу показывают, сколько полных десятков содержится в записи.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делимости на 10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 по теме делимости; без внешних данных.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делимости на 3 и 9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достаточно сложить цифры числа. Если сумма кратна 3, то число делится на 3; если сумма кратна 9, то число делится на 9.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удобнее сумма цифр, тем быстрее проверка: 123 делится на 3, а 234 и 405 — и на 3, и на 9.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делимости на 4 и 8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делимость на 4, достаточно посмотреть на две последние цифры числа. Если образованное ими число делится на 4, то всё число делится на 4 без остатка.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4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делимости на 8 используют три последние цифры. Если это число кратно 8, то и исходное число делится на 8. Такой приём особенно полезен для больших записей.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8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числа 316 важны последние две цифры 16: они делятся на 4, значит, всё число делится на 4. У числа 2176 последние три цифры 176 делятся на 8.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записи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792973"/>
            <a:ext cx="4894200" cy="31164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основных признаков делимости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сопоставить делитель, признак и пример проверки без полного деления.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основаны на записи числа в десятичной системе и позволяют проверять делимость быстро, не выполняя длинное деление.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признаки делимости для натуральных чисел.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Остаток показывает, сколько единиц не вошло в полные группы. Он всегда меньше делителя и помогает быстро понять, делится ли число нацело.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именно столько остаётся при делении 17 на 5.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17: 5 = 3 (остаток 2), школьная арифметика.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общий делитель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277700" y="1530808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НОД — это самое большое число, на которое каждое из данных чисел делится без остатка. Он показывает общий «размер» их делимости.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77700" y="254795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выписывают делители каждого числа, а затем выбирают наибольший общий. Для 12 и 18 это 6, потому что именно 6 делит оба числа.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277700" y="3565102"/>
            <a:ext cx="70161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НОД нужен при сокращении дробей, разбиении предметов на равные группы и сравнении величин. Он помогает выбрать наибольшую возможную одинаковую часть без остатка.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Наименьшее общее кратное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368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НОК — это самое маленькое число, которое делится на данные числа без остатка. Оно показывает ближайшее общее кратное для нескольких чисел.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9552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21772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привести дроби к общему знаменателю, обычно ищут НОК знаменателей. Это упрощает сравнение и сложение дробей с разными записями.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606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используют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998575" y="2269650"/>
            <a:ext cx="2668800" cy="18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НОК встречается в задачах на расписания, повторяющиеся события и циклы. Например, если два события повторяются через 4 и 6 единиц времени, НОК показывает момент их совпадения.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516910" y="172367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разложить поровну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24 тетради нужно раздать 6 ученикам без остатка. Делимость сразу подсказывает, что каждому достанется по 4 тетради, и проверка занимает всего несколько секунд. Так математика помогает организовать обычное распределение вещей.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и время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уроков, смены транспорта и повторяющиеся события удобно описывать через кратные числа. Когда нужно понять, через сколько минут или дней события совпадут, используют делимость и находят общее кратное.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подсчёт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шоколадки раскладывают по 5 или 10 штук в коробку, чтобы упаковка была одинаковой. Если количество товара кратно числу упаковок, остатка не остаётся, а значит, проще считать и планировать поставку.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в повседневных ситуациях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по теме делимости; без статистического исследования.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проверке делимости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возникают, когда правило выбирают без проверки: для каждого делителя нужен свой способ, а не универсальный приём наугад.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связано с неверным выбором признака и неполной проверкой. Значит, важно запоминать условие каждого правила отдельно.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делает числа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Делимость помогает быстро проверять вычисления, находить делители и кратные, а также понимать НОД и НОК. Эти знания нужны не только на уроках, но и в задачах, где важны порядок и точность.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2026-05-30T00:36:11Z</dcterms:created>
  <dcterms:modified xsi:type="dcterms:W3CDTF">2026-05-30T00:36:11Z</dcterms:modified>
</cp:coreProperties>
</file>