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уравнений, сводящихся к линейным: зачем это нужно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уравнение можно упростить до привычного линейного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уравнения и зачем их изучать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решать уравнения со скобками, дробями и неизвестным в обеих частях, а также применять алгебру в задачах на цену, время, расстояние и количество.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как основа решения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содержит неизвестное только в первой степени и обычно записывается как ax+b=0, где a и b — числа, а x — искомое значение.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при x не равен нулю, уравнение имеет единственный корень, который можно найти обычными вычислениями после преобразования к простому виду.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a=0 и b≠0 решений нет, потому что получается неверное равенство. При a=0 и b=0 верны все значения x, значит, решений бесконечно много.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«сводится к линейному уравнению»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неизвестная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в уравнении остаётся только одно неизвестное и только в первой степени, поэтому его уже можно решать как линейное.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нужному виду приводят раскрытие скобок, приведение подобных слагаемых, перенос членов уравнения и умножение на общий знаменатель.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шага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удалось свести к линейному, дальнейшее решение становится коротким, понятным и почти всегда сводится к одному вычислению.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преобразование должно быть равносильным: оно не должно добавлять лишние корни и не должно терять правильные ответы.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исходного уравнения до проверки ответа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и приведение подобных слагаемых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используют распределительное свойство: множитель перед скобками умножают на каждое слагаемое внутри, внимательно следя за знаками и порядком действий.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одинаковых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одинаковые слагаемые объединяют: коэффициенты при x складывают между собой, а числа приводят к одному результату, чтобы уравнение стало короче.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простому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шаг часто убирает лишнюю громоздкость и превращает выражение с несколькими действиями в обычное линейное уравнение, готовое к решению.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 и общий знаменатель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умножать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обеих частей на общий знаменатель избавляет от дробей и делает уравнение заметно проще для вычислений и преобразований.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умножением важно отметить знаменатели и помнить, что они не могут быть равны нулю, иначе можно потерять правильные ограничения.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ответ обязательно подставляют в исходное уравнение, чтобы убедиться, что он подходит и не нарушает условия знаменателей.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решении уравнений в школьной практике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трудности чаще связаны не с самой идеей решения, а с аккуратностью на отдельных шагах преобразования.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знаки и дроби: именно они чаще всего меняют итог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уравнений и способ их преобразования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нужный приём и понять, к какому виду приведёт решение.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записей уравнения используются разные преобразования, но итог почти всегда один — удобный линейный вид.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неизвестным в знаменателе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ОДЗ: знаменатель не должен быть равен нулю. Например, в выражении 1/(x−3) сразу появляется условие x≠3.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Избавиться от 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уравнение умножают на общий знаменатель. Это убирает дроби, упрощает вычисления и позволяет перейти к обычному линейному виду.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найденный корень обязательно сравнивают с ограничением. Если он нарушает ОДЗ, такой ответ нельзя записывать.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и сокращение дробей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 уравнении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отличаются тем, что неизвестное может находиться и в числителе, и в знаменателе. Из-за этого перед вычислениями важно внимательно рассмотреть каждую дробь и все ограничения.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или знаменатель удаётся разложить на множители, общий множитель иногда сокращается. Тогда запись становится короче, а само уравнение — заметно проще для дальнейшего решения.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нулём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дробь можно только тогда, когда общий множитель точно не обращается в ноль. Если при каком-то значении x знаменатель равен нулю, это значение сразу исключается.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лишних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после преобразований найден красивый корень, его обязательно сверяют с ограничениями. Значения, нарушающие условие деления, не входят в ответ, потому что исходное уравнение для них не определено.
</a:t>
            </a:r>
            <a:endParaRPr lang="en-US" sz="9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уравнения с модулем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модуля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выражение внутри модуля и уравнивают его с числом справа. Модуль показывает расстояние, поэтому результат не может быть отрицательным.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Два возможных случая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составляют два уравнения: одно для неотрицательного выражения внутри модуля, другое — для отрицательного. Каждый случай решают отдельно, как обычное линейное уравнение.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их подставляют в исходное уравнение. Так отбирают только те значения, которые действительно дают нужное расстояние и подходят без ошибок.
</a:t>
            </a:r>
            <a:endParaRPr lang="en-US" sz="12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исходного уравнения к ответу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помогает свести сложную запись к линейному виду и затем проверить найденный корень.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корня как обязательный шаг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нужно подставить именно в исходное уравнение, а не в уже упрощённую запись. Так проверяют, действительно ли корень подходит после всех преобразований.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шаг особенно важен в дробных, рациональных уравнениях и при модулях, потому что при преобразованиях могут появиться посторонние решения или значения, нарушающие ограничения.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подстановка даёт верное равенство, корень записывают в ответ. Если равенство не выполняется, найденное значение отбрасывают, даже когда вычисления на предыдущих шагах были правильными.
</a:t>
            </a:r>
            <a:endParaRPr lang="en-US" sz="11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быть у 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линейных уравнений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важно быстро понять, к какому случаю относится полученное равенство. Это помогает не тратить время на лишние вычисления.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Ненулевой коэффициент при x обычно даёт одно решение, а тождество или противоречие сразу показывают два других случая.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сведения к линейному виду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подобные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3(x−2)+5=2x−1 сначала раскрывают скобки, затем собирают одинаковые слагаемые. После этого уравнение быстро принимает привычный линейный вид с одним неизвестным.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1/(x−1)+1=2/(x−1) удобно использовать общий знаменатель и сразу записать ОДЗ x≠1. Это убирает дроби и делает дальнейшие шаги короче.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линейное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2(x+4)=x+10 после раскрытия скобок остаётся простое уравнение, где нужно лишь перенести члены и найти x. Все случаи ведут к одному приёму.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модели в жизненных задачах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удобно считать стоимость через одно неизвестное, если цена одного предмета известна. Например, когда покупают несколько блокнотов и тетрадей, уравнение помогает найти общую сумму и проверить, хватает ли денег.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линейная модель связывает путь, скорость и время. Если известны две величины, третью находят через уравнение, чтобы понять, сколько километров пройдёт человек или сколько минут займёт маршрут.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типичных ошибок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каком шаге чаще всего появляются неточности и как их вовремя заметить.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формулой, а с последовательностью шагов. Аккуратная проверка после каждого преобразования уменьшает риск потерять верный ответ.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решения уравнений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решения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исходная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решение начинается с аккуратно переписанного исходного уравнения. Это помогает не потерять важные знаки, дроби и скобки ещё до первых преобразований.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Указаны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дроби или знаменатели, рядом обязательно записывают ОДЗ. Такие условия сразу показывают, какие значения нельзя включать в ответ.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идут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раскрывают скобки, затем приводят подобные и переносят члены. Каждый шаг должен быть логичным продолжением предыдущего, а не случайным изменением записи.
</a:t>
            </a:r>
            <a:endParaRPr lang="en-US" sz="926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 линейный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уравнение должно перейти к форме с одним неизвестным в первой степени. Тогда корень находится обычным вычислением без дополнительных приёмов.
</a:t>
            </a:r>
            <a:endParaRPr lang="en-US" sz="965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признак — подстановка найденного значения в исходное уравнение. Только после успешной проверки ответ можно считать окончательным и записывать без сомнений.
</a:t>
            </a:r>
            <a:endParaRPr lang="en-US" sz="9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сводящиеся к линейным, решаются понятной цепочкой равносильных преобразований. Если внимательно работать со скобками, дробями, ОДЗ и проверкой, сложная запись превращается в простой ответ.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2026-05-29T21:55:02Z</dcterms:created>
  <dcterms:modified xsi:type="dcterms:W3CDTF">2026-05-29T21:55:02Z</dcterms:modified>
</cp:coreProperties>
</file>