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в литературе: что означает победа в художественном мире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литературе начинается с нравственного выбора, а не с внешнего успеха.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героя: почему эта тема важна в 11 классе
</a:t>
            </a:r>
            <a:endParaRPr lang="en-US" sz="282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литературу, старшеклассники видят, как победа раскрывается через характер, историческую эпоху и авторскую оценку. Особенно важно понять цену выбора в войне, любви, долге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как нравственная категория в литературе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победа не всегда равна торжеству: герой может потерять всё внешнее, но сохранить честь, память о близких и верность совести.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и второй уровень — победа над обстоятельствами. Она проявляется там, где человек не сдаётся под давлением войны, страха, бедности или исторической катастрофы.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трудная победа — над собственным нравственным падением. Именно она показывает, способен ли герой удержать человеческое достоинство в решающий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победителя в классической и военной прозе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как главный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прозе победителем становится тот, кто не ожесточается даже после тяжёлых испытаний. Такой герой сохраняет способность сострадать, помогать и отвечать за другого человека.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в повести М. Шолохова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проходит плен, утрату семьи и душевный надлом, но не утрачивает внутреннего стержня. Его победа состоит в сохранении человеческого в человеке.
</a:t>
            </a:r>
            <a:endParaRPr lang="en-US" sz="11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ведут героя к победе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литературный победитель опирается прежде всего на внутреннюю дисциплину и моральную устойчивость.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победы в литературе становятся характер и ответственность, а не физическая сила или случай.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литературе, 11 класс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как путь к духовной победе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литературе часто становится точкой прозрения: герой ясно видит цену своих ошибок и начинает иначе относиться к жизни, людям и долгу.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утраты и кризисы авторы показывают, как страдание очищает мотивы и помогает человеку отказаться от эгоизма, страха и самообмана.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11 классе важно читать поражение не как финал, а как этап нравственного роста, ведущий к внутренней зрелости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победе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нравственного развития персонажа в эпических и драматических произведениях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герои-победители и их нравственный итог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литературе победа определяется внутренним результатом героя, а не внешней наградой.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победа связана с верностью ценностям, а не с формальным успехом или славой.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школьной программы по литературе, 11 класс
</a:t>
            </a:r>
            <a:endParaRPr lang="en-US" sz="9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Командное единство и коллективная победа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победа в литературе рождается из взаимной поддержки: каждый отвечает не только за себя, но и за тех, кто рядом в трудный момент.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прозе особенно заметно, что общий успех возможен лишь там, где люди умеют доверять друг другу, действовать согласованно и сохранять чувство плеча.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победы противопоставлен эгоизму и равнодушию, потому что разобщённость в художественном мире почти всегда ведёт к моральному поражению.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приводят героев к победе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мотив в литературе обычно сильнее внешней выгоды: именно он удерживает героя в момент нравственного выбора.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любовь и совесть заметно превосходят стремление к славе, значит, победа понимается как моральный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литературе, 11 класс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в поэзии о войне и памяти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тетрадь как знак выстоявшей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 победа звучит не как громкий лозунг, а как тихая уверенность человека, прошедшего войну и не утратившего голоса. Фронтовая строка хранит память о погибших и одновременно утверждает право жить дальше.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даёт забыть цену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Симонова и Берггольц лирический герой говорит из пространства утраты, где личная боль соединяется с общей историей. Их стихи напоминают: победа народа измеряется не только триумфом, но и верностью павшим.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перед лицом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победа связана с нравственной стойкостью и внутренним сопротивлением разрушению. Даже в трагическом опыте её поэзия сохраняет образ человека, который не отрекается от памяти, любви и ответственности за слово.
</a:t>
            </a:r>
            <a:endParaRPr lang="en-US" sz="79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победителя в художественном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Истинный победитель не демонстрирует самоуверенность: он умеет трезво оценивать себя, признавать слабость и не подменять силу агрессией. Именно это делает его устойчивым в трудной ситуации.
</a:t>
            </a:r>
            <a:endParaRPr lang="en-US" sz="1141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признак такого героя — способность выбирать не выгодное, а нравственно верное. В прозе XX века авторы особенно часто показывают этот момент через молчание, внутренний спор и решающий поступок.
</a:t>
            </a:r>
            <a:endParaRPr lang="en-US" sz="1034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раскрывается как зрелость личности: уважение к другим, готовность отвечать за последствия и отказ от самообмана. Поэтому внешний успех без внутренней дисциплины в литературе почти никогда не признаётся настоящей победой.
</a:t>
            </a:r>
            <a:endParaRPr lang="en-US" sz="10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мотивации литературных героев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героев чаще ведут не амбиции, а внутренние нравственные опоры и отношения с другими людьми.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подтверждают: в литературе решающими становятся любовь, долг и вера в правду, а не стремление к внешнему успеху.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произведений школьной программы по литературе XX века; данные представлены для учебной визуализации.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через которые авторы создают образ победителя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приёма, его художественного эффекта и литературного примера.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победителя не прямым описанием, а через художественные детали, которые раскрывают его внутреннюю стойкость и нравственный выбор.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в произведениях М. Шолохова, М. Булгакова, А. Ахматовой и А. Твардовского.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или поражение превращаются в духовный итог
</a:t>
            </a:r>
            <a:endParaRPr lang="en-US" sz="2319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героя от кризиса к нравственной зрелости в литературе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смысл победы в литературе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сохраняет не только события, но и эмоциональную правду времени. Через судьбу героя литература делает историческую память личной и доступной для понимания новым поколениям.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сводит победу к факту успеха: она проверяет, остался ли человек человеком. Поэтому нравственный итог часто важнее внешнего результата.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послевоенные произведения показывают, что победа не отменяет потерь. Разрушенные семьи, страх и моральное напряжение становятся частью общего представления о подвиге.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Общекультурный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история в тексте выходит за пределы частной биографии. Она превращается в образ, который помогает обществу осмыслить своё прошлое и сохранить уважение к памяти.
</a:t>
            </a:r>
            <a:endParaRPr lang="en-US" sz="9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и коллективная победа в литературе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обе формы победы часто взаимосвязаны: личный выбор приобретает смысл только внутри общего испытания.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преобладание коллективного начала подчёркивает ценность единства, памяти и взаимной поддержки в русской литературе.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произведений школьного курса; данные условны и используются для учебной визуализации.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темы победителя в школьном курсе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Победитель как модель личной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победитель в литературе — это не идеальный безошибочный герой, а человек, который отвечает за свой выбор. Такой образ помогает обсуждать честность, самостоятельность и внутреннюю дисциплину.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близок старшекласснику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тексты о долге, дружбе и стойкости легко соотносятся с повседневным опытом старшеклассника. Через них тема победы становится разговором о характере, а не только о сюжете.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настоящего литературного победителя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меняет убеждения ради удобства и не ищет оправданий своим слабостям. Даже в поражении такой герой сохраняет уважение к себе и к другим людям.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проявляется в сострадании и ответственности: он умеет поддержать, признать ошибку и принять последствия выбора. Поэтому победа в литературе всегда связана с нравственной ценой.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победитель не нуждается в громком признании. Его итог — цельность характера, верность памяти и способность остаться человеком там, где легче всего потерять человеческий облик.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которую измеряют не наградой, а человеком
</a:t>
            </a:r>
            <a:pPr algn="ctr" indent="0" marL="0">
              <a:lnSpc>
                <a:spcPct val="90000"/>
              </a:lnSpc>
              <a:buNone/>
            </a:pPr>
            <a:r>
              <a:rPr lang="en-US" sz="3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показывает: подлинная победа рождается из совести, памяти и внутренней свободы. Герой становится победителем не благодаря славе, а благодаря нравственной стойкости и верности себе.
</a:t>
            </a:r>
            <a:endParaRPr lang="en-US" sz="30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2026-05-23T15:26:12Z</dcterms:created>
  <dcterms:modified xsi:type="dcterms:W3CDTF">2026-05-23T15:26:12Z</dcterms:modified>
</cp:coreProperties>
</file>