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внутренние системы птиц и их значение для полёта и выживания.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строения и жизнедеятельности птиц: обзор темы и главные вопросы
</a:t>
            </a:r>
            <a:endParaRPr lang="en-US" sz="239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Птицы: разнообразие и эволюционные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самые многочисленные теплокровные позвоночные, успешно освоившие все климатические зоны благодаря уникальным адаптациям, особенно к полёту. Их изучение раскрывает эволюционные и экологические особенности живой природы.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птиц полые и прочные, часто соединены с воздушными мешками, что значительно снижает массу скелета для эффективного полёта. Грудина оснащена килем — мощным выступом для крепления грудных мышц, обеспечивающих движение крыльев.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скелета птицы: облегчение и адаптация к полёту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у птиц срастается частично, создавая жёсткую опору при взлёте и посадке. Череп лёгкий и гибкий, при этом современные птицы лишены зубов, что дополнительно облегчает вес головы.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Мускулатура птиц: строение и функции лётных и ноговых мышц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— главные двигатели 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составляют до четверти массы тела птицы и обеспечивают мощные движения крыльев. Их развитие особенно выражено у птиц, ведущих активный полёт, благодаря чему достигается необходимая сила и выносливость.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Ноговые мышцы и адаптация к среде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Ноговые мышцы птиц позволяют им уверенно стоять на ветках и быстро передвигаться по земле. Крепкие сухожилия удерживают пальцы в зажатом состоянии во сне, предотвращая падение с опоры.
</a:t>
            </a:r>
            <a:endParaRPr lang="en-US" sz="13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кожа и главная железа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птиц тонкая и слабоэластичная, содержит мало желез. Основной железой является копчиковая, выделяющая секрет, который птицы используют для смазывания и ухода за перьями.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перьевого покрова в защите и полёте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защищает птиц от холода и влаги, помогает маскироваться и создаёт аэродинамическую поверхность для полёта. Разные виды перьев выполняют специализированные функции.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— обновление перьев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периодически сбрасывают старые перья и отращивают новые в процессе линьки. Тип и структура перьев зависят от условий жизни и определяют способность птицы адаптироваться к среде.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перьевой покров: строение, типы и функции у птиц
</a:t>
            </a:r>
            <a:endParaRPr lang="en-US" sz="2147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масса внутренних органов у голубя и воробья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органов отражает адаптации птиц к полёту и размеру тела, что важно для их жизнедеятельности.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масса органов у воробья способствует снижению общего веса, что облегчает полёт у мелких птиц.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зоологии птиц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голубя: распределение отделов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кишечник обеспечивает эффективное усвоение растительной пищи, а зоб служит для временного хранения корма.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пищеварения отражает приспособление к рациону, обеспечивая быстрый и полноценный обмен веществ.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пищеварения птиц,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Двухфазное дыхание птиц: схема движения воздуха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воздушного потока в дыхательной системе птицы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птиц: строение мозга и координация движений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сравнительно большой мозг с развитым мозжечком, который отвечает за точную координацию движений в полёте. Это позволяет выполнять сложные манёвры и быстро реагировать на изменения в окружающей среде.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контролирует память, обучение и ориентацию, особенно развит у врановых и попугаев. Система равновесия основана на специальных рецепторах во внутреннем ухе для сохранения стабильности.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пищеварительного тракта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начинается с клюва для захвата и измельчения пищи, затем зоб служит для накопления и размягчения корма. Желудок разделён на железистую и мышечную части, где происходит ферментативное расщепление и механическое перетирание пищи.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пищеварения у птиц: строение и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короткий, что ускоряет прохождение пищи и поддерживает высокий обмен веществ. Через клоаку выводятся непереваренные остатки, завершая процесс пищеварения.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птиц состоит из маленьких лёгких, плотно прилегающих к рёбрам и позвоночнику. При дыхании объём лёгких почти не меняется — воздух проходит через них постоянно, обеспечивая эффективный обмен газов.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птиц: лёгкие и воздушные мешки как адаптация к полёту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мешки, присоединенные к лёгким, создают двухфазный цикл дыхания. Они уменьшают массу тела и помогают охлаждать организм, что особенно важно во время интенсивного полёта.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 у птиц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Мощное сердце и высокие пульсовые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птиц имеет четыре камеры, что обеспечивает разделение артериальной и венозной крови. Его относительный размер – до 2,4% массы тела, и частота сокращений достигает 600 ударов в минуту у активных видов.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её роль в температурном регулировании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кровоток способствует поддержанию температуры тела около 42°C. Это важно для активного метаболизма и выносливости в сложных условиях окружающей среды.
</a:t>
            </a:r>
            <a:endParaRPr lang="en-US" sz="12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как основные органы очистки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 птиц парные и выделяют азотистые отходы в форме мочевой кислоты, что позволяет минимизировать потерю воды. Это особенно важно для обитателей засушливых регионов.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мочевого пузыря и экономия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отсутствует мочевой пузырь, а моча смешивается с калом в клоаке. Концентрированные выделения снижают водные потери, что помогает выживать во время длительных перелётов.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выделительной системы птиц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птиц: зрение и слух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зрение и цветовое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очень острым зрением, способным воспринимать ультрафиолетовые цвета. Это помогает им ориентироваться в пространстве и находить пищу с большой точностью.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слух и обоняние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развит особенно у сов с асимметричными ушами для определения направления звука. Обоняние обычно слабо развито, за исключением некоторых видов, например, стервятников.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покрыты твёрдой скорлупой, обеспечивающей защиту зародыша на суше. Внутри содержится питательный желток и белок, необходимые для роста эмбриона до вылупления.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птиц: строение яйца и развитие птенцов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выводковые птицы, чьи птенцы быстро становятся самостоятельными, и птенцовые, требующие интенсивного ухода. Эти стратегии отражают адаптацию к различным условиям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 обмен веществ у птиц: биологическая основа активности
</a:t>
            </a:r>
            <a:endParaRPr lang="en-US" sz="2011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поддерживают высокую температуру тела — от 39 до 42°C, что обеспечивает их активное существование в разном климате. Это требует интенсивного обмена веществ.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энергии птицы потребляют пищи, иногда превышающей массу тела, особенно во время миграций и холодного времени года. Малые виды нуждаются в особенно большом количестве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жизнедеятельности птиц в природе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гнёзд и забота о 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создают сложные гнёзда из различных материалов, обеспечивая надежное укрытие для яиц и птенцов. Родительская забота включает кормление и согревание малышей.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 большие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совершают дальние перелёты, преодолевая тысячи километров в поисках более благоприятных условий. Это требует высокой выносливости и ориентировки.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и кооперация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врановые, проявляют сложные социальные взаимодействия: совместная защита от хищников или коллективное кормление, что повышает шансы на выживание.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распространение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как колибри и нектарницы, участвуют в опылении растений, способствуя их размножению. Другие, например дрозды, распространяют семена, помогая восстанавливать экосистемы.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популяций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синицы активно поедают насекомых-вредителей, уменьшая их численность. Это естественный способ защиты сельского хозяйства и поддержания баланса.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состояния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птицевых популяциях указывают на экологические проблемы. Исчезновение отдельных видов сигнализирует о нарушениях в экосистеме, что важно для своевременной защиты природы.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птиц в природе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строении птиц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внутреннем строении птиц помогают выявлять редкие виды и создавать эффективные меры по охране их местообитаний в природе.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птицеводстве эти знания используются для правильного кормления и поддержания здоровья домашних птиц, что повышает продуктивность и снижает распространение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связи строения и поведения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птиц отражает их образ жизни и адаптацию к полёту. Это обеспечивает высокую активность, сложное поведение и важную экологическую роль, что требует бережного отношения и охраны.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2026-05-09T16:00:17Z</dcterms:created>
  <dcterms:modified xsi:type="dcterms:W3CDTF">2026-05-09T16:00:17Z</dcterms:modified>
</cp:coreProperties>
</file>