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и дефисное написание частиц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частицы и выберем правильный способ написания.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слова с важной ролью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или действия, но добавляют к высказыванию вопрос, сомнение, усиление, просьбу и другие оттенки смысла. На этом уроке разберём, когда они пишутся раздельно, а когда через дефис.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которые пишутся раздельно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передаёт условие, пожелание или предположение: сделал бы, пришёл бы, если бы. Она всегда отделяется пробелом и не присоединяется к слову дефисом.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бы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чаще всего встречается в вопросительных предложениях: придёт ли, знаешь ли, неужели ли. Она помогает оформить сомнение, интерес или проверочный вопрос.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ли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же выделяет слово, усиливает высказывание или подчёркивает противопоставление: он же сказал, тот же день, здесь же. В письме она тоже пишется отдельно.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же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частицы и их написание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частицы с правилом написания и примером употребления.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 бы, ли, же; через дефис — -то и -таки. Способ написания удобно запоминать вместе с коротким примером.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русского языка для частиц; учебные примеры по теме.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и её роль в предложении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выразить условие, мечту или предположение: хотел бы, сделал бы, пришёл бы. Она делает высказывание мягче и передаёт нереальность или возможность действия.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условия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 бы часто встречается рядом с союзом если: если бы я знал, если бы было время. Такая конструкция особенно хорошо показывает условное значение частицы.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союзом если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пишется отдельно от слова, с которым связана по смыслу. Она не входит в корень и не образует с ним дефисное написание, поэтому ошибка легко заметна.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написания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чаще всего вызывают ошибки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требуют наибольшей проверки при письме.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ошибаются в дефисных частицах, особенно в -то и -таки. Значит, именно эти формы нужно чаще тренировать на примерах.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типичным ошибкам в школьных работах; значения условные, для сравнения.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написание частицы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 значению и орфографическому правилу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которые пишутся через дефис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—то присоединяется к слову через дефис: кто-то, что-то, где-то. Она часто передаёт неопределённость или указывает на неизвестный предмет, явление или лицо.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-то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выражают выбор, неопределённость или отдалённое будущее: где-либо, кто-либо, когда-нибудь, что-нибудь. Их важно запоминать как формы с дефисом.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-либо и -нибудь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—ка помогает сделать просьбу или обращение более разговорным: скажи-ка, подойди-ка, посмотри-ка. В письме она всегда отделяется дефисом, а не пробелом.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-ка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—таки подчёркивает, что действие действительно произошло или оказалось важным: пришёл-таки, решил-таки, всё-таки. Она тоже пишется через дефис и часто усиливает смысл.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-таки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—таки в школьных примерах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всё же принято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долго сомневался, но к вечеру решил-таки закончить проект. В этом примере частица -таки подчёркивает, что действие было доведено до конца, несмотря на трудности. Именно поэтому она так хорошо заметна в речи и легко запоминается.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коридоре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Ты пришёл-таки на репетицию! — обрадовалась одноклассница. Такая форма звучит живо и эмоционально, поэтому часто встречается в диалогах. Она показывает, что событие наконец произошло, хотя этого могли ждать долго.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и в речи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частица -таки помогает передать интонацию персонажа и усилить его реплику. Важно помнить: она пишется через дефис после слова, к которому относится, поэтому форма всё-таки тоже сохраняет это правило.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63245"/>
            <a:ext cx="4417500" cy="18384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или через дефис: сравнение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способа написания и запомните, какие частицы к ним относятся.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связано с частицами бы, ли, же, а дефисное — с -то, -ка, -либо, -нибудь, -таки. Сравнение по примерам помогает быстро выбрать нужный вариант.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написании частиц; школьные примеры для сравнения.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групп похожих слов чаще всего требует внимательной проверки в контексте: частицы, союзы и местоимения-наречия.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особенно часто путают с частицами на уроках русского языка.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«Раздельное и дефисное написание частиц»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разных типах предложений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частицы работают в речи по-разному: одни задают вопрос, другие смягчают или усиливают высказывание.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 речи нужны вопросительные и условные частицы, а усилительные и указательные помогают точнее выразить отношение говорящего.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школьного курса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спорное написание частицы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 определения частицы и её написания по материалам школьного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в словах кто-то, скажи-ка, всё-таки и когда-нибудь. Ученик видит знакомую основу и забывает, что частица присоединяется к ней через дефис, а не сливается.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похоже на частицу, но входит в другое сочетание, правило не срабатывает автоматически. Поэтому важно смотреть не только на форму, но и на значение в предложении.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 контексту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 бы, ли, же пытаются писать через дефис по аналогии с другими частицами. Чтобы избежать ошибки, нужно сначала определить саму частицу, а уже потом проверить способ написания.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модели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 — раздельное написание там, где нужен дефис: кто-то, сделай-ка, где-либо. Так происходит, когда частица воспринимается как самостоятельное слово, а не как часть формы.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пробел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разговорной и книжной речи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частица помогает показать настроение персонажа: «Ты же обещал», «Он всё-таки пришёл». Такие слова не называют предметы и действия, но точно передают интонацию, поэтому диалог становится выразительнее и правдоподобнее.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художественного текста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«Ну-ка, скажи ещё раз», — говорит герой, и фраза сразу звучит естественно. Частицы делают реплику ближе к живой речи: передают просьбу, сомнение, удивление или мягкое побуждение без лишней торжественности.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реплика в диалоге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частицы удобно рассматривать на коротких фразах. Они сразу показывают, как одно маленькое слово меняет смысл высказывания, а также помогает запомнить написание через сравнение с похожими формами.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как подсказка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встречаются чаще в учебных текстах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универсальнее частица, тем чаще она встречается в упражнениях, диалогах и примерах из учебника.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частицы не всегда самые трудные: редкие формы нередко вызывают больше орфографических ошибок.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учебных и художественных текстов по русскому языку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примеры для запоминания правила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8982" y="21927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цепочку: сделал бы, придёт ли, он же, если бы. Во всех примерах частица отделяется пробелом и помогает выразить условие, вопрос или усиление без дефиса.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28982" y="1646030"/>
            <a:ext cx="5081492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цепочке стоят слова кто-то, скажи-ка, где-либо, когда-нибудь, всё-таки. Здесь частица присоединяется к слову через дефис и сохраняет своё значение неопределённости, просьбы или усиления.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написание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Мини-тренировка: проверь написание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слово и правильную запись, затем объясни выбор по правилу.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определяется не похожестью слова, а типом частицы и её ролью в предложении.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раздельном и дефисном написании частиц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выводы по теме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 бы, ли, же, а через дефис — -то, -ка, -либо, -нибудь, -таки. Это главное различие нужно помнить прежде всего.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способа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запоминания — сравнивать похожие формы и повторять короткие примеры. Тогда правило быстро узнаётся в диктанте, изложении и сочинении.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опоры для памяти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определяй, что делает слово в предложении: задаёт вопрос, выражает условие, усиливает мысль или указывает на неопределённость.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значение, потом написание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главное о частицах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делают речь точнее и выразительнее. Если узнавать их в предложении, легко выбрать между раздельным написанием и дефисом без лишних ошибок.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2026-05-28T14:01:19Z</dcterms:created>
  <dcterms:modified xsi:type="dcterms:W3CDTF">2026-05-28T14:01:19Z</dcterms:modified>
</cp:coreProperties>
</file>