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что делает звук музыкой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превращается в музыку?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рядом с человеком дома, в школе, на праздниках, в театре и в кино. Она помогает замечать настроение, ритм и характер мелодии, а ещё учит слушать внимательнее и узнавать разные инструменты.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музыка нужна каждый день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это не просто набор звуков. Она возникает тогда, когда звуки расположены во времени в особом порядке и создают понятное впечатление.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важны мелодия, ритм и темп. Именно они делают звучание узнаваемым: одно произведение кажется лёгким, другое — торжественным или задумчивым.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 колокольчика, стук карандаша и хор поют по-разному. Но музыкой становится только тот звук, который организован и несёт образ, настроение или движение.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части музыки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певучая линия произведения. По ней мы чаще всего узнаём песню или пьесу и легко можем напеть её про себя.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чередуются длинные и короткие звуки. Ритм помогает музыке двигаться ровно, бодро или, наоборот, плавно и спокойно.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говорит, быстро или медленно звучит музыка. Благодаря ему один и тот же мотив может звучать как бег, шаг или неторопливая прогулка.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сила звучания: тихо, умеренно или громко. Динамика помогает музыке быть нежной, напряжённой, торжественной или очень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 грустная музыка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музыка обычно кажется лёгкой, быстрой и светлой. В ней часто слышится ощущение игры, праздника и движения вперёд. Даже самый серьёзный инструмент может вдруг зазвучать с улыбкой.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чаще медленнее, мягче и тише. Грустная мелодия нередко течёт плавно и осторожно, словно боится нарушить тишину. Так музыка без слов передаёт настроение очень точно.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радостно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спокойной или грустной
</a:t>
            </a:r>
            <a:endParaRPr lang="en-US" sz="13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— один из самых древних и выразительных инструментов. Им можно петь соло, в хоре или в ансамбле, а также передавать разные оттенки чувства без всяких декораций.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человека как музыкальный инструмент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бывают высокими, средними и низкими, а ещё отличаются тембром — особой окраской звучания. В детском хоре особенно слышны светлые и звонкие голоса, которые хорошо подходят для песен о дружбе и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танец, марш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характер узнаётся по плавной мелодии и напевности. Такая музыка словно сама просится, чтобы её пели, а не только слушали.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связана с движением. У неё обычно чёткий ритм, который помогает шагать, кружиться, подпрыгивать или просто притопывать в такт.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ровно и собранно. Он помогает держать одинаковый шаг и создаёт ощущение порядка, бодрости и уверенности.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произведение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замысла к звучанию показывает, как мысль и чувство становятся музыкой.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линий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нотный стан, на котором записывают высоту и длительность звуков.
</a:t>
            </a:r>
            <a:endParaRPr lang="en-US" sz="1883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Нотная запись похожа на музыкальный язык: у каждого знака есть своё значение и место.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инструменты: струнные, духовые, ударные
</a:t>
            </a:r>
            <a:endParaRPr lang="en-US" sz="2283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инструменты: звук, который поёт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может звучать тонко и нежно, виолончель — глубоко и тепло, а гитара — то звонко, то мягко. У каждого инструмента свой характер, как у сказочного героя. Поэтому один и тот же мотив на них звучит совсем по-разному.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инструменты: музыка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словно рисует в воздухе лёгкие линии, труба звучит ярко и смело, а кларнет умеет быть и ласковым, и серьёзным. Здесь важен поток воздуха, который оживляет инструмент. Из-за этого звучание получается очень живым и подвижным.
</a:t>
            </a:r>
            <a:endParaRPr lang="en-US" sz="937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инструменты: ритм в каждом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задаёт твёрдый шаг, бубен добавляет весёлое позвякивание, а треугольник привносит звонкую искру. Эти инструменты помогают музыке держать ритм и делают оркестр более ярким. Без них произведение было бы совсем не таким бодрым.
</a:t>
            </a:r>
            <a:endParaRPr lang="en-US" sz="8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его участники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коллектив
</a:t>
            </a:r>
            <a:pPr algn="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объединяет многих музыкантов, которые играют вместе, как одна дружная команда. Каждый участник знает свою партию, а общий звук получается богатым, сильным и очень выразительным.
</a:t>
            </a:r>
            <a:endParaRPr lang="en-US" sz="1319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виолончели и другие струнные инструменты дают певучее, мягкое или яркое звучание. Именно они часто ведут мелодию и делают музыку особенно теплой и живой.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труба и кларнет звучат благодаря движению воздуха. Их голоса могут быть светлыми, торжественными или звонкими, поэтому они хорошо выделяются в оркестре.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и 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 начало, темп и силу звучания, а барабан, бубен и другие ударные добавляют ритм и энергию. Вместе они помогают оркестру звучать слаженно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композиторская музыка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родилась в жизни людей и долго передавалась устно. У неё часто нет одного автора, зато есть запоминающиеся мелодии, которые легко узнать и подпевать.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Композиторская музыка создаётся конкретным человеком. Автор продумывает каждую интонацию, ритм и темп, поэтому у произведения есть свой неповторимый характер и узнаваемый почерк.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полезно сравнивать оба вида музыки: народные песни, плясовые напевы, авторские пьесы и современные детские песни. Так легче заметить, чем они похожи и чем отличаются.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и пляски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часто рассказывают о природе, праздниках, труде и семейной жизни. В них слышны протяжные напевы, ясные повторы и особая душевность, будто песня знает старинную историю.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Плясовые песни звучат бодро, весело и очень ритмично. Под них хочется двигаться, хлопать в ладоши и улыбаться. Такие произведения помогают почувствовать живой народный характер музыки.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сказке, кино и мультфильме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настраивает зрителя на нужное чувство и помогает понять, будет ли история весёлой, загадочной или торжественной.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эпизод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важной сцены мелодия подчёркивает характер героя, усиливает напряжение или, наоборот, делает момент особенно тёплым и трогательным.
</a:t>
            </a:r>
            <a:endParaRPr lang="en-US" sz="1313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собирает историю воедино, оставляет в памяти главное настроение и помогает зрителю ещё раз пережить увиденное.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чьи имена часто встречаются в школе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создал музыку, которую любят слушать дети: детские пьесы, балеты и яркие мелодии. Его произведения помогают услышать разные оттенки настроения и характера.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писал и для юных слушателей, и для большого концерта. В его музыке есть смелые ритмы, выразительные образы и очень понятные музыкальные истории.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Кабалевский много работал для школьников и о школьной жизни. Его произведения близки детям по темам и учат внимательнее слушать мелодию, темп и динамику.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музыку, полезно замечать, какой инструмент или голос звучит, где повторяется мелодия и как меняется громкость. Тогда произведение становится яснее, а детали не прячутся.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послушать пьесу не один раз, можно открыть в ней вопрос и ответ, шутку и серьёзность, движение и покой. Музыка любит внимательных слушателей, почти как тайник.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музыкальное произведение
</a:t>
            </a:r>
            <a:endParaRPr lang="en-US" sz="266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обычное слушание превращается в осмысленное музыкальное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525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школьные праздники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 последние звонки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торжествах музыка помогает сделать момент особенно радостным и запоминающимся. Она задаёт праздничный настрой и будто приглашает весь класс быть одной командой.
</a:t>
            </a:r>
            <a:endParaRPr lang="en-US" sz="1369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утренники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небольшие выступления украшают концерты и утренники. Понятные слова и ясный ритм помогают детям петь уверенно, а слушателям — легко подхватывать настроение.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исполнение учит слушать друг друга, не спешить и подстраиваться под общий темп. Когда поёт весь класс, музыка звучит дружно, громко не только в голосе, но и в настроении.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53923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36523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618373"/>
            <a:ext cx="391500" cy="34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слова урока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певучая линия, а ритм показывает порядок длинных и коротких звуков. Вместе они помогают музыке двигаться и легко запоминаться.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отвечает за скорость, а динамика — за громкость. Эти два признака сразу меняют характер произведения: оно может стать спокойным, стремительным, тихим или очень громким.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оркестр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поёт вместе, а оркестр играет на разных инструментах. Оба коллектива требуют внимания, общего дыхания и умения слушать не только себя, но и других.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голос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отличать один голос или инструмент от другого. Благодаря ему флейта не похожа на трубу, а высокий детский голос звучит совсем не так, как низкий.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марш и танец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определить характер музыки. Песня звучит плавно, марш — чётко и ровно, а танец — живо и подвижно, будто сам просится в движение.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ярче и добрее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слушать, чувствовать и замечать красоту в простых звуках. Она объединяет людей, как добрый хор, и помогает каждому ребёнку открыть свой музыкальный голос.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2026-05-24T21:36:13Z</dcterms:created>
  <dcterms:modified xsi:type="dcterms:W3CDTF">2026-05-24T21:36:13Z</dcterms:modified>
</cp:coreProperties>
</file>