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разрядки: общая характеристика и ключевые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— снижение напряжённости между СССР и США в 1970-х годах, избежание ядерного конфликта.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1960-х мир устал от гонки вооружений и угрозы ядерной войны. Экономические проблемы и общественные протесты побудили сверхдержавы искать пути снижения напряжённости и военных затрат.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начала политики разрядки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истощала бюджеты СССР и США, замедляя развитие экономики и создавая всё более серьёзные финансовые проблемы.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причины перехода к политике разрядки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Миротворческие движения и изменение приоритетов в политике усилили давление на лидеров с целью уменьшения международной напряжённости.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мнение обеих стран сильно опасалось ядерного конфликта, что заставляло правительства искать пути его предотвращения.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ОСВ-I: первый масштабный шаг по ограничению вооружений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1972 году СССР и США подписали договор ОСВ-I, впервые ограничив количество стратегических ракет и подводных лодок с ядерным оружием. Это положило начало системе взаимного контроля.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обозначил первый серьёзный успех в снижении милитаризации и помог создать условия для дальнейших переговоров о безопасности.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ОСВ-II: расширение ограничений и препятствия реализации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договорённостей в 1979 году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ОСВ-II включил новые виды вооружений, в том числе тяжёлые ракеты и ракеты с разделяющимися боеголовками. Это позволило бы существенно снизить стратегические риски.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ратификацией и международная 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Внутриполитические разногласия в США, а также ухудшение отношений из-за советского вмешательства в Афганистане не дали договору вступить в силу, несмотря на подписания.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«Союз-Аполлон»: пример международного сотрудничества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космический полёт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1975 году впервые космонавты СССР и астронавты США провели совместную пилотируемую миссию, которая продемонстрировала возможность диалога в сложные времена.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разрядки и сотрудничества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стал символом нормализации и напомнил миру о важности сотрудничества, даже когда страны находятся в политическом противостоянии.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«разрядка» происходит от французского слова détente и означает ослабление напряжённости между важными международными игроками.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контексте Холодной войны это временное улучшение отношений между СССР и США, направленное на предотвращение конфликта и расширение диалога.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проявилась в переговорах, соглашениях и культурных обменах, что снижало риск прямого столкновения сил.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дипломатический подход стал характерным для 1970-х, способствуя стабильности и созданию новых механизмов безопасности.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термина «разрядка» и его значения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Никсона и Киссинджера в стратегии разрядки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президента Ричарда Никсона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Никсон стремился сбалансировать отношения с СССР через переговоры, ослабляя напряжённость без прямого военного противостояния, что способствовало началу разрядки.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Генри Киссинджера в дипломатические усилия
</a:t>
            </a:r>
            <a:pPr algn="l" indent="0" marL="0">
              <a:lnSpc>
                <a:spcPct val="100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советник по национальной безопасности, Киссинджер разрабатывал стратегию «мягкой силы», расширяя дипломатические контакты и методы переговоров, снижая риск эскалации конфликтов.
</a:t>
            </a:r>
            <a:endParaRPr lang="en-US" sz="12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разрядки ослабила давление со стороны СССР на страны Восточной Европы, создавая пространство для политических и экономических реформ.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сателлиты получили большую самостоятельность в принятии решений, что укрепило их внутренние позиции и развитие.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постепенное сближение с Западной Европой, формируя основу для будущих трансформаций и интеграционных процессов.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разрядки для государств Восточной Европы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подписания первого в истории договора, направленного на предотвращение ядерного конфликта между сверхдержавами.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документы Советско-американских отношений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закрепил обязательства сторон избегать ситуаций, способных привести к конфликтам, и установил каналы прямых консультаций в экстренных случаях.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 Европе: Восточная политика и основные договоры с ФРГ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политика канцлера Вилли Брандта ориентировалась на установление доверия и сближение с Советским Союзом и социалистическими государствами, что снижало риск конфликтов и открывало новые возможности для диалога.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Берлин подписали договоры 1970–1971 годов, признав послевоенные границы. Эти соглашения способствовали постепенной нормализации отношений между Восточной Европой и ФРГ, укрепляя стабильность на континенте.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Хельсинкский акт 1975 года: сущность и последствия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акт как основа международных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закрепил нерушимость европейских границ, уважение суверенитета и прав человека, что стало важным шагом к укреплению доверия между Востоком и Западом в условиях Холодной войны.
</a:t>
            </a:r>
            <a:endParaRPr lang="en-US" sz="1023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Многосторонняя встреча в Хельсинки
</a:t>
            </a:r>
            <a:pPr algn="l" indent="0" marL="0">
              <a:lnSpc>
                <a:spcPct val="100000"/>
              </a:lnSpc>
              <a:buNone/>
            </a:pPr>
            <a:r>
              <a:rPr lang="en-US" sz="37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конференции по безопасности в 1975 году собрались представители 35 государств, чтобы обсудить создание механизмов мира и сотрудничества, заложив основы для международного диалога в будущем.
</a:t>
            </a:r>
            <a:endParaRPr lang="en-US" sz="104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развитие прав и свобод
</a:t>
            </a:r>
            <a:pPr algn="l" indent="0" marL="0">
              <a:lnSpc>
                <a:spcPct val="100000"/>
              </a:lnSpc>
              <a:buNone/>
            </a:pPr>
            <a:r>
              <a:rPr lang="en-US" sz="3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совещания способствовало расширению культурного обмена и правозащитной деятельности в Восточной Европе, открывая новые возможности для диалога и взаимодействия между странами.
</a:t>
            </a:r>
            <a:endParaRPr lang="en-US" sz="10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культуре, науке и образовании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научные обмены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1970-х годах увеличился поток культурных и научных программ между Востоком и Западом. Совместные проекты и конференции способствовали укреплению международных связей и обмену опытам.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Космическое сотрудничество и взаимопонимание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«Союз-Аполлон» стал ярким символом совместных усилий. Этот космический полёт не только продемонстрировал технические возможности, но и усилил доверие и взаимопонимание между народами.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 хронология политики разрядки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отображены важнейшие этапы развития политики разрядки, каждый из которых способствовал уменьшению напряжённости между СССР и США, а также другим странам.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событие стало значимым шагом к стабильности и безопасности, снижая риск вооружённых конфликтов в мире.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архивы и официальные документы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Советская интервенция в Афганистане в 1979 году усилила подозрения и недоверие, вызвав бойкот Олимпиады в Москве 1980 года и рост военной активности западных стран.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события, приведшие к завершению разрядки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Конец 1970-х отметился возобновлением глобальных напряжений, усугублявшихся внутренними кризисами и международной конкуренцией сверхдержав.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Значительно снижена угроза ядерного конфликта между США и СССР благодаря подписанию важных договоров и активному диалогу сторон.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Несмотря на успехи, сохранялись идеологические разногласия, а достигнутые договорённости были уязвимы к меняющимся политическим обстоятельствам.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итоги и значимость разрядки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Созданы постоянные каналы общения и механизмы контроля, что способствовало долгосрочной дипломатической стабильности в условиях Холодной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эпохи разрядки и их вклад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Ричард Никсон — архитектор разрядки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США предпринимал усилия для улучшения отношений с СССР, инициируя переговоры и подписывая договора, что стало важным этапом снижения международной напряжённости в 1970-х.
</a:t>
            </a:r>
            <a:endParaRPr lang="en-US" sz="1043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Вилли Брандт и Восточная политика ФРГ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Канцлер ФРГ продвигал сближение с Восточной Европой, подписывая договоры и создавая условия для диалога, важного для смягчения противостояния в Европе.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Брежнев — укрепление советской дипломатии
</a:t>
            </a:r>
            <a:pPr algn="l" indent="0" marL="0">
              <a:lnSpc>
                <a:spcPct val="100000"/>
              </a:lnSpc>
              <a:buNone/>
            </a:pPr>
            <a:r>
              <a:rPr lang="en-US" sz="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Генеральный секретарь КПСС поддерживал курсы на переговоры и сотрудничество с Западом, подписывая ключевые соглашения и продвигая политику сопредельного мира и безопасности.
</a:t>
            </a:r>
            <a:endParaRPr lang="en-US" sz="10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военных расходов США и СССР в период разрядки (график)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замедление роста военных бюджетов после подписания ОСВ-I, что отражает влияние политики разрядки на гонку вооружений.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способствовала стабилизации, но не привела к значительному снижению расходов на вооружение в долгосрочной перспективе.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SIPRI за 1970-е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Разрядка установила практику дипломатического диалога и компромиссов между противостоящими сторонами в международных отношениях.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Она заложила основы для дальнейшего завершения Холодной войны и ослабления идеологических конфликтов на мировой арене.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влияние политики разрядки на мировую историю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Политика послужила опытом взаимодействия сверхдержав, демонстрируя возможности совместного решения глобальных проблем.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Уроки разрядки подчёркивают важность постоянного поддержания мира и развития сотрудничества в современном мире.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разрядки: уроки мира и сотрудничества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показала, что сложные международные конфликты можно решать через диалог и уважение, но поддержание мира требует постоянных усилий и взаимного стремления к сотрудничеству.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2026-05-11T02:33:13Z</dcterms:created>
  <dcterms:modified xsi:type="dcterms:W3CDTF">2026-05-11T02:33:13Z</dcterms:modified>
</cp:coreProperties>
</file>