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царства Грибы и лишайников
</a:t>
            </a:r>
            <a:endParaRPr lang="en-US" sz="3367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лишайники — отдельные формы жизни с уникальными свойствами и ролью в природе.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грибов началось в древности, но выделение их в особое царство произошло с развитием микроскопии. Лишайники признаны симбиотическими организмами XIX века. Сегодня они — важные объекты биологических исследований.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биология изучения грибов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грибов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состоят из тонких нитей — гиф, образующих мицелий, который служит основой их тела и питающей системы.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стенки грибов содержат хитин, что отличает их от растений с клеточной стенкой из целлюлозы.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клеток запасается гликоген, как у животных, присутствуют ядро и вакуоли, что подчёркивает уникальность строения.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7794"/>
            <a:ext cx="2122200" cy="2033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7340" y="1147708"/>
            <a:ext cx="2122200" cy="20330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447" y="1147708"/>
            <a:ext cx="2122200" cy="20330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7550" y="1147794"/>
            <a:ext cx="2122200" cy="20330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0045" y="3538101"/>
            <a:ext cx="21102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
</a:t>
            </a:r>
            <a:pPr algn="l" indent="0" marL="0">
              <a:lnSpc>
                <a:spcPct val="115000"/>
              </a:lnSpc>
              <a:buNone/>
            </a:pPr>
            <a:r>
              <a:rPr lang="en-US" sz="12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тип грибов представлен съедобными и ядовитыми видами, такими как белый гриб и мухомор. Они живут в лесах и играют важную роль в экосистеме.
</a:t>
            </a:r>
            <a:endParaRPr lang="en-US" sz="1117" dirty="0"/>
          </a:p>
        </p:txBody>
      </p:sp>
      <p:sp>
        <p:nvSpPr>
          <p:cNvPr id="9" name="Text 1"/>
          <p:cNvSpPr txBox="1"/>
          <p:nvPr/>
        </p:nvSpPr>
        <p:spPr>
          <a:xfrm>
            <a:off x="2411516" y="3537443"/>
            <a:ext cx="21102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на продуктах питания и разлагающейся органике. Пеницилл — известный представитель, используемый для создания антибиотиков.
</a:t>
            </a:r>
            <a:endParaRPr lang="en-US" sz="1145" dirty="0"/>
          </a:p>
        </p:txBody>
      </p:sp>
      <p:sp>
        <p:nvSpPr>
          <p:cNvPr id="10" name="Text 2"/>
          <p:cNvSpPr txBox="1"/>
          <p:nvPr/>
        </p:nvSpPr>
        <p:spPr>
          <a:xfrm>
            <a:off x="4629239" y="3537443"/>
            <a:ext cx="21102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Дрожжевые грибы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организмы, которые участвуют в процессах брожения, применяются в хлебопечении и производстве напитков.
</a:t>
            </a:r>
            <a:endParaRPr lang="en-US" sz="1179" dirty="0"/>
          </a:p>
        </p:txBody>
      </p:sp>
      <p:sp>
        <p:nvSpPr>
          <p:cNvPr id="11" name="Text 3"/>
          <p:cNvSpPr txBox="1"/>
          <p:nvPr/>
        </p:nvSpPr>
        <p:spPr>
          <a:xfrm>
            <a:off x="6859345" y="3537668"/>
            <a:ext cx="21102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Известно более 100 000 видов грибов, которые адаптированы к различным условиям и средам обитания, включая почву, древесину и воду.
</a:t>
            </a:r>
            <a:endParaRPr lang="en-US" sz="1179" dirty="0"/>
          </a:p>
        </p:txBody>
      </p:sp>
      <p:sp>
        <p:nvSpPr>
          <p:cNvPr id="12" name="Text 4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представителей царства Грибы
</a:t>
            </a:r>
            <a:endParaRPr lang="en-US" sz="2600" dirty="0"/>
          </a:p>
        </p:txBody>
      </p:sp>
      <p:sp>
        <p:nvSpPr>
          <p:cNvPr id="13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грибов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131075" y="109587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спор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31075" y="283472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образуют споры в специализированных органах, которые распространяются с помощью ветра или животных.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323676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Прорастание спор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3676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спор развивается мицелий — вегетативное тело гриба, способное расти и питаться органическими веществами.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516250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плодового тела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516250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благоприятных условиях мицелий формирует плодовые тела, в которых развиваются новые споры.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08851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расселение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08851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распространяются в окружающую среду, обеспечивая новый цикл развития грибов.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грибов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гетеротрофны и не способны к фотосинтезу, они получают энергию, разлагая органические вещества в окружающей среде.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Сапротрофные грибы перерабатывают мёртвые остатки, играя роль природы в разложении и утилизации органики.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грибы живут за счёт других организмов, а симбиотические, например микориза, взаимодействуют с растениями, принося взаимную пользу.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видов грибов по типу питания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школьные учебники биологии, 2023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часть грибов — сапротрофы, обеспечивающие разложение органических остатков в природе.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типов питания грибов отражает их ключевую роль в экосистемных процессах, особенно в разложении и симбиозе.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грибов в экосистеме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выполняют функцию редуцентов, перерабатывая мёртвую органику и улучшая плодородие почв, что поддерживает рост растений.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отношения с растениями через микоризу способствуют обмену веществами и укрепляют устойчивость экосистем.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791307"/>
            <a:ext cx="4514400" cy="149373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грибов, растений и животных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биологические отличия грибов, растений и животных отражают их разные функции в природе и биохимические особенности.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имеют уникальные биохимические и структурные особенности, ближе по метаболизму к животным, несмотря на сходство с растениями.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справочник, 2022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Грибы-паразиты и болезни растений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грибы вызывают такие болезни, как ржавчина, которая поражает злаковые культуры, снижая урожайность.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Фитофтора уничтожает клубни картофеля, что приводит к значительным экономическим потерям в сельском хозяйстве России.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грибковые инфекции становятся причиной утраты части урожаев, влияя на продовольственную безопасность страны.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паразитические грибы опасны для животных и человека, вызывая болезни и интоксикации.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грибов для человека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 питании человека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грибы, такие как белый и шампиньон, широко используются в кулинарии. Они богаты белками и витаминами, украшая разнообразие ежедневного рациона.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дрожжей в производстве продуктов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Хлебопекарные дрожжи используют для выпечки хлеба и приготовления кисломолочных напитков, таких как кефир и квас. Они способствуют ферментации и улучшают вкус продуктов.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на основе грибов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Пенициллин, полученный из плесневого гриба пеницилла, стал первым эффективным антибиотиком, спасшим жизни миллионов людей. Грибы — источник важных лекарственных веществ.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ядовитых грибов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Мухомор и бледная поганка содержат токсичные вещества, смертельно опасные при попадании в организм человека, требуя осторожности при сборе грибов в природе.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отравления могут появляться с задержкой, что усложняет своевременную диагностику и лечение, повышая риск серьезных последствий для здоровья.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ежегодно фиксируется более 500 случаев отравления дикорастущими грибами, основными причинами которых являются ошибки в идентификации и употребление ядовитых видов.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сведения о лишайниках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— это тесный симбиоз гриба с водорослью или цианобактерией, образующий новый организм с уникальными свойствами и способностью выживать в экстремальных условиях.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распространены по всему миру: от холодных тундр до жарких пустынь и даже Антарктиды, занимая поверхности камней, коры деревьев и почвы, включая самые суровые места.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лишайников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Микобионт — гриб, обеспечивает защиту и поглощение влаги, создавая основу для лишайника и защищая фотобионт от внешних воздействий.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Фотобионт — водоросль или цианобактерия, осуществляет фотосинтез, производя органические вещества, необходимые для жизнедеятельности лишайника.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Слоевище — сложное тело лишайника, сформированное из взаимосвязи микобионта и фотобионта, имеющее различную структуру и форму в разных видов.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строение позволяет лишайникам эффективно работать совместно и адаптироваться к разным климатическим и экологическим условиям.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пород и образование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1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выделяют кислоты, способствующие разрушению горных пород. Это важно для формирования почвы, особенно в суровых и бедных экосистемах.
</a:t>
            </a:r>
            <a:endParaRPr lang="en-US" sz="1168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для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северных оленей лишайники — основной источник пищи зимой. Они выживают в холодных условиях и поддерживают жизнь многих видов диких животных.
</a:t>
            </a:r>
            <a:endParaRPr lang="en-US" sz="1179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биокорок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создают биокорки на скалах и исторических памятниках, влияя на их структуру и сохраняя микроклимат, что важно для биоразнообразия и сохранения культурного наследия.
</a:t>
            </a:r>
            <a:endParaRPr lang="en-US" sz="1179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лишайников в природе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лишайника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этапы развития и размножения лишайника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— индикаторы чистоты воздуха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чувствительны к высоким концентрациям загрязнителей, особенно диоксида серы, и снижают свою численность при ухудшении качества воздуха.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промышленных и городских районах с загрязнённым воздухом они часто отсутствуют, что отражает тяжелое воздействие антропогенных факторов на экологию.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лишайников широко применяется для мониторинга состояния воздуха и помогает выявлять участки с повышенной экологической нагрузкой.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лишайников для человека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Натуральные красители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лишайников получают красители, в том числе лакмус — индикатор pH, важное химическое средство для лабораторий и промышленности.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Традиционное использование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народы употребляют лишайники как корм для оленей, а также используют их в косметике и парфюмерии благодаря уникальным ароматическим свойствам.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препараты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Усниновая кислота, выделяемая из лишайников, применяется в фармацевтике как антибиотик и антисептик, обладая противомикробным действием.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098" y="1340425"/>
            <a:ext cx="3277805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грибов и лишайников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биологии России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отличия и сходства грибов и лишайников по структуре, питанию, размножению и месту обитания.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лишайники имеют разные биологические особенности, но обе группы важны для экологии и человека.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лишайники играют важнейшую роль в экосистемах и человеческом хозяйстве, обеспечивая питание, лекарства, биотехнологии и экологический баланс.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грибов и лишайников в природе и жизни человека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2026-05-08T14:05:23Z</dcterms:created>
  <dcterms:modified xsi:type="dcterms:W3CDTF">2026-05-08T14:05:23Z</dcterms:modified>
</cp:coreProperties>
</file>