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The Printed Page: Books, Magazines, Newspapers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открывают мир знаний, историй и новостей.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на уроках английского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Books, magazines and newspapers help us read for meaning, notice new words in context, and compare different text types. Они учат понимать сюжет, находить факты и быстро ориентироваться в 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146" y="3073737"/>
            <a:ext cx="2794715" cy="1700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Books: structure and purpose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обычно включает title, author, contents, chapters и illustrations. Иногда в ней есть glossary или index, которые помогают быстро находить слова, темы и нужные сведения.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Fiction books рассказывают историю, показывают characters и создают образ места и времени. Читатель следит за сюжетом последовательно, поэтому такие книги требуют внимательного и вдумчивого чтения.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Нехудожественные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Non-fiction books сообщают факты, объясняют явления и расширяют кругозор. Они полезны для учёбы, потому что помогают узнавать новые понятия и проверять информацию по теме.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1288776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обычно читается от начала к концу, а не по отдельным фрагментам. Благодаря этому содержание раскрывается глубже, чем в коротких текстах газет или журналов.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095169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 развивает vocabulary, concentration и умение понимать детали. It also helps students follow longer ideas, notice descriptions, and remember information better over time.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book is organized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 титульный лист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сразу показывает название книги, а title page подтверждает его и называет author. Эти элементы помогают быстро понять, что это за издание и кто его создал.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страниц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Page numbers помогают читать последовательно и быстро возвращаться к нужному месту. Они особенно важны в учебных и справочных книгах.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 показывает chapters и страницы, где они начинаются. Это удобно, если нужно найти нужную часть книги без долгого перелистывания.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Glossary объясняет трудные слова и специальные термины. Для школьника это полезная подсказка, если в тексте встречается незнакомая лексика.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Illustrations делают текст понятнее и интереснее. They can show characters, places, objects, or steps in a process, helping readers understand the topic more easily.
</a:t>
            </a:r>
            <a:endParaRPr lang="en-US" sz="12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Books, magazines and newspapers: comparison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 не точные числа, а удобное сравнение трёх типов изданий по их общим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печатных изданий, представленных в Unit 2.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дают самый большой объём, журналы занимают середину, а газеты быстрее всего обновляются и чаще выходят.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94205"/>
            <a:ext cx="375729" cy="33398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Magazines: topics and style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могут выходить weekly, monthly или quarterly. Такая регулярность позволяет им освещать темы постепенно и возвращаться к популярным вопросам без спешки.
</a:t>
            </a:r>
            <a:endParaRPr lang="en-US" sz="1155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часто посвящены спорту, науке, моде, музыке, технологиям или подростковым интересам. Благодаря этому читатель легко находит издание по своему увлечению.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журнала обычно есть articles, interviews, reviews, photo reports и quizzes. Эти материалы делают выпуск разнообразным и поддерживают интерес к чтению.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журналов обычно ярче и свободнее, чем в газетах, но не такой подробный, как в книгах. Тексты часто звучат живо и понятно для подростков.
</a:t>
            </a:r>
            <a:endParaRPr lang="en-US" sz="1291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заголовки и выделенные блоки помогают быстро ориентироваться в номере. В журнале визуальная часть часто так же важна, как и сам текст.
</a:t>
            </a:r>
            <a:endParaRPr lang="en-US" sz="12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differences between books, magazines and newspapers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три вида печатных изданий и для какой цели каждое из них лучше подходит.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Unit 2.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подходят для подробного чтения, журналы — для тематических материалов, а газеты — для быстрого получения свежей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Newspapers: fast information and current events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сообщает о том, что произошло недавно: в день, неделю или месяц публикации. Поэтому она помогает читателю быстро узнать главное и быть в курсе новостей.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газетах обычно есть headlines, articles, reports, interviews, advertisements and cartoons. Эти части делают издание разнообразным и позволяют передавать много информации коротко.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Headline должен сразу привлечь внимание читателя и показать тему материала. Поэтому он обычно короткий, выразительный и понятный даже при беглом просмотре.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тексты часто небольшие по объёму и подают факты без лишних деталей. Такой формат удобен, когда нужно быстро найти основную информацию.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printed text is created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идеи до чтения готового издания.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who work with printed publications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1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Journalist собирает материалы, берёт интервью и пишет тексты для газеты или журнала. Его задача — сделать информацию точной, понятной и интересной для читателя.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304816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Editor проверяет содержание текста, уточняет формулировки и следит за логикой изложения. Он помогает сделать материал ясным и соответствующим теме публикации.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177831" y="1783205"/>
            <a:ext cx="1644286" cy="2708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Proofreader ищет орфографические, пунктуационные и другие ошибки. Его работа важна, потому что даже небольшая опечатка может испортить впечатление от издания.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1801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Designer отвечает за внешний вид страницы: расположение текста, заголовков, фотографий и иллюстраций. От его работы зависит, насколько удобно читать публикацию.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304816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 и печатник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Photographer подбирает или создаёт снимки, а printer готовит готовый выпуск к печати. Together they turn a text into a real publication that readers can hold in their hands.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of printed texts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текст обычно помогает читателю с помощью headings, subheadings, paragraphs и captions. Эти элементы показывают тему, делят материал на части и делают чтение более удобным и понятным.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язык чаще образный, подробный и выразительный. Автор описывает события, героев и место действия так, чтобы читатель мог представить картину и следить за развитием сюжета.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тексты пишутся коротко, ясно и информативно. В них важны точные факты, даты и заголовки, потому что читатель должен быстро понять, о чём идёт речь.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журнала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Журнальные статьи соединяют факты, примеры и более эмоциональные выражения. Такой стиль помогает сделать тему интереснее, особенно если материал посвящён музыке, спорту, моде или подростковым увлечениям.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замечать ключевые слова, союзы and, but, because, however и использовать контекст. Это помогает догадаться о значении незнакомых слов и уловить главную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readers use different printed media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требуют более вдумчивого чтения, поэтому на них уходит больше времени. Журналы и газеты чаще просматривают выборочно, чтобы быстро найти нужный раздел или новость.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2, условное распределение времени чтения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 объёмнее текст, тем дольше его читают; чем более срочная информация, тем чаще ограничиваются быстрым просмотром.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визуальные элементы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сюжета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иллюстрации помогают представить героев, место действия и важные эпизоды. Они поддерживают сюжет и делают чтение легче, особенно если текст содержит новые слова или длинные описания.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восприятие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газетах фотографии и графика усиливают новостной эффект и сразу подсказывают, о каком событии идёт речь. Читатель быстрее замечает главное и лучше понимает материал.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9 класса изображения полезны при знакомстве с новой темой. Они помогают связать слово, предмет и значение, а также проверить понимание без перевода каждого фрагмента.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информация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infographics показывают данные в удобной форме. Они позволяют сравнивать факты, видеть связи между ними и запоминать материал быстрее, чем при чтении длинного абзаца.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Printed media in a student’s life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издание может выполнять разные функции: помогать учиться, развлекать, расширять кругозор и сообщать новости.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печатные издания помогают школьнику в учёбе, отдыхе и получении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найти печатные издания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ряды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книги, журналы и газеты стоят отдельно, чтобы читателю было легко найти нужный тип издания. Здесь удобно листать страницы, сравнивать темы и работать с материалом для уроков и проектов.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книжного магазина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книжном магазине новые книги и журналы часто выставлены на видных полках. Покупатель может быстро заметить обложку, название и тему, а затем выбрать то, что интересно для чтения дома.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киоске или в школьном холле газеты обычно лежат рядом с другими свежими выпусками. Их берут быстро: чтобы узнать новости, просмотреть заголовки и найти короткие сообщения о 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printed pages still matter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 — разные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учат вдумчивому чтению, журналы помогают следить за интересными темами, а газеты быстро сообщают новости. Вместе они делают чтение более разнообразным и полезным.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страница помогает сосредоточиться на тексте без всплывающих уведомлений. Постепенно растёт reading stamina — умение читать дольше и не терять смысл прочитанного.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можно хранить долго, возвращаться к ним снова и не зависеть от батареи или интернета. Это особенно удобно для заметок, справок и повторения материала.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книг, журналов и газет ученик встречает новые слова в разных контекстах. Так легче запоминать лексику, сравнивать значения и использовать выражения точнее.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издание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печатного текста в зависимости от цели чтения и количества времени.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features of printed publications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издания есть свои особенности оформления, но все они помогают читателю быстро понять, о чём материал, и где искать нужную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Unit 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сильнее опираются на содержание и главы, а журналы и газеты — на визуальные элементы, даты и заголовки.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Gutenberg to modern reading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век: печатный станок Гутенберга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printing press сделало книги доступнее и ускорило распространение знаний. Чтение перестало быть привилегией немногих и стало важной частью образования.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Позже: журналы и 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возникли magazines and newspapers, чтобы быстро сообщать новости и публиковать материалы для широкой аудитории. Печатные тексты стали разнообразнее и ближе к повседневной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печатное и цифровое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printed и digital publications существуют рядом. Умение читать на английском языке помогает работать с обоими форматами, находить информацию и понимать разные типы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Unit 2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журналы и газеты по-разному передают информацию, но все они учат читать внимательнее, расширяют словарь и помогают понимать английский язык в учёбе и повседневной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2026-05-31T13:31:41Z</dcterms:created>
  <dcterms:modified xsi:type="dcterms:W3CDTF">2026-05-31T13:31:41Z</dcterms:modified>
</cp:coreProperties>
</file>