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член, который показывает действие или состояние подлежащего.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простое глагольное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быстро находить грамматическую основу, понимать смысл предложения и уверенно разбирать тексты на уроках русского языка.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сказуемое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главный член предложения, который сообщает, что говорится о подлежащем. Оно связано с ним по смыслу и отвечает на вопросы о действии или состоянии.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сказуемое показывает, что делает предмет, что с ним происходит или каким он является. Поэтому именно оно помогает понять основное содержание предложения.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рассматривается простое глагольное сказуемое — сказуемое, выраженное глаголом и называющее действие без дополнительных главных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7" y="1239180"/>
            <a:ext cx="185602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простого глагольного сказуемого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главное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обычно выражено одним глаголом. Он называет основное действие или состояние и несёт главный смысл предложения.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сказуемое стоит в личной форме: читает, улетели, поедем. Именно такая форма показывает, кто действует и когда происходит действие.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главное слово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здесь играет глагол, а не существительное или прилагательное. Поэтому сказуемое легко узнать по его смыслу и грамматической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сказуемое стоит рядом с подлежащим и связано с ним по смыслу. Например: Ученик отвечает. Ребята играли. Оба слова образуют грамматическую основу.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простое глагольное сказуемое в предложении
</a:t>
            </a:r>
            <a:endParaRPr lang="en-US" sz="248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и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подлежащее и сказуемое выделяют разными цветами. Сказуемое подчёркивают как главный член, чтобы его было легче увидеть в 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в простом сказуемом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и письменной речи форма сказуемого помогает точно передать момент действия и связать его с подлежащим.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времени встречаются в речи, но для рассказов особенно удобны формы настоящего и прошедшего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«Простое глагольное сказуемое»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найти подлежащее, сказуемое и определить форму глагола в простых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выражает действие и согласуется с подлежащим по форме, поэтому его удобно искать через вопрос и грамматические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простым глагольным сказуемым
</a:t>
            </a:r>
            <a:endParaRPr lang="en-US" sz="2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11501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863" y="1911501"/>
            <a:ext cx="25065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входить в состав сказуемого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не спит, не хочет частица показывает отрицание, но главное действие всё равно выражает глагол, поэтому сказуемое остаётся простым глагольным.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и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пусть и давай помогают выразить просьбу, пожелание или предложение действия: пусть придёт, давай учиться. Основой остаётся глагол.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уже, вдруг, только могут уточнять время или оттенок действия: уже ушёл, вдруг замолчал. Они не заменяют глагол и не делают сказуемое составным.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простое глагольное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разборе простого предложения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показывают, кто выполняет действие: я, ты, он, мы, вы, они. Поэтому они особенно часто становятся простым глагольным сказуемым.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определить лицо и число. По ним легко увидеть, к какому подлежащему относится сказуемое и как оно изменяется.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бывают в настоящем, прошедшем и будущем времени. Они позволяют точно передать, когда происходит действие или состояние.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именно личная форма чаще всего выражает основное сообщение. Поэтому при разборе сначала ищут глагол, а затем определяют его грамматические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58030"/>
            <a:ext cx="218019" cy="1744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прошедшего времени в сказуемом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прошедшем времени сообщает о событии, которое завершилось раньше момента речи: девочка нарисовала, снег выпал, ребята вернулись домой после прогулки.
</a:t>
            </a:r>
            <a:endParaRPr lang="en-US" sz="1392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формы прошедшего времени показывают, что действие связано с несколькими предметами или лицами: они читали, птицы улетели, друзья пришли вместе.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единственном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стоит в единственном числе, сказуемое в прошедшем времени согласуется с ним по роду: он читал, она читала, оно светило ярко.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подлежащего и сказуемого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не случайно: она помогает точно показать, кто выполняет действие и сколько участников в нём задействовано.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совпадают лицо и число подлежащего со сказуемым, тем грамотнее построено предложение.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«Простое глагольное сказуемое»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выражает одно основное действие или состояние: спит, поёт, вернулся. Смысл сосредоточен в одном глаголе, без дополнительных слов, которые добавляют новое действие.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строится из вспомогательного слова и инфинитива: начал читать, хотел помочь, мог прийти. В нём первое слово лишь уточняет отношение к действию.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простое глагольное сказуемое отличается от составного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04141"/>
            <a:ext cx="4336500" cy="1715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сказуемого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разновидности сказуемого и помогает быстро увидеть, чем они отличаются по составу и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главный смысл выражен одним глаголом, это простое глагольное сказуемое; дополнительные слова обычно указывают на составную форму.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простом глагольном сказуемом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присоединяется к глаголу и образует простое глагольное сказуемое с отрицанием: не хочет, не спит, не отвечает, не замечает.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пусть и давай передают побуждение или предложение действия: пусть придёт, давай поиграем, давай посмотрим, пусть подойдёт ближе.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уже чаще усиливает значение времени или завершённости: уже ушёл, уже вернулись, уже началось. Главное слово в таких примерах всё равно остаётся глаголом.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 помогает выразить желание, предположение или нереальное действие: пошёл бы, помог бы, сказал бы, увидел бы.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простого сказуемого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такие формы легко заметить по окончанию глагола и по связи со словом, которое называет действующее лицо или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личная форма без добавочных слов, поэтому её проще всего распознавать при разборе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«Простое глагольное сказуемое»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поиске простого глагольного сказуемого и проверке грамматической основы.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мешают правильно выделить простое глагольное сказуемое.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инфинитивом, вспомогательными словами и частицами, поэтому важно проверять, какой элемент выражает основное 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систематизация типичных ученических ошибок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«Листья шумят» сказуемое шумят обозначает действие предмета и легко находится по вопросу от подлежащего: что делают листья?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«Мы будем читать» важно заметить, что будем читать — это составное сочетание, а не простое глагольное сказуемое.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«Он вдруг замолчал» слово замолчал называет завершённое действие, а наречие вдруг лишь уточняет его характер.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«Ребята не спорят» сказуемое не спорят содержит частицу не, но остаётся простым глагольным, потому что главным словом является глагол.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сказуемое: запомнить главное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легко узнать по главному слову-глаголу: оно называет действие или состояние, согласуется с подлежащим и помогает точно понять смысл предложения.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2026-05-22T18:35:25Z</dcterms:created>
  <dcterms:modified xsi:type="dcterms:W3CDTF">2026-05-22T18:35:25Z</dcterms:modified>
</cp:coreProperties>
</file>