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наука и общественно-политическая мысль: общий обзор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наука и общественно-политическая мысль — основы развития общества.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образования, науки и общественной мысли в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передаёт знания и развивает личность, наука исследует мир, а общественно-политические идеи формируют основы справедливого общества. Вместе они влияют на исторический и социальный прогресс.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образования и науки в древности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и Аристотель основали первые учебные заведения, где развивали философию, логику и науку, закладывая фундамент западного образования.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школы Древней Греции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Александрийская библиотека хранила десятки тысяч свитков, собирая знания со всего мира и стимулируя развитие наук и культуры в античности.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 — научный центр античности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VI века в Китае для чиновников вводились государственные экзамены, обеспечивавшие справедливый отбор и стимулировавшие обучение.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имперская экзаменационная система
</a:t>
            </a:r>
            <a:endParaRPr lang="en-US" sz="12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университеты в Болонье, Оксфорде и Париже стали центрами знаний, объединяя преподавание и исследования в различных областях.
</a:t>
            </a:r>
            <a:endParaRPr lang="en-US" sz="769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университетов Европы
</a:t>
            </a:r>
            <a:endParaRPr lang="en-US" sz="1144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XV века Гутенберг создал печатный станок, что значительно ускорило распространение книг и знаний по всей Европе.
</a:t>
            </a:r>
            <a:endParaRPr lang="en-US" sz="841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книгопечатания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Ибн Сины в медицине и эксперименты Роджера Бэкона по оптике заложили основы для будущего научного метода.
</a:t>
            </a:r>
            <a:endParaRPr lang="en-US" sz="841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Средневековья
</a:t>
            </a:r>
            <a:endParaRPr lang="en-US" sz="1106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Средневековое образование и научный прогресс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эпохи Просвещения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1687 — Закон всемирного тяготения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 опубликовал труд, объясняющий движение планет и падение предметов на землю.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1715–1789 — Формирование идей Просвещения
</a:t>
            </a:r>
            <a:pPr algn="l" indent="0" marL="0">
              <a:lnSpc>
                <a:spcPct val="130040"/>
              </a:lnSpc>
              <a:buNone/>
            </a:pPr>
            <a:r>
              <a:rPr lang="en-US" sz="599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Вольтера, Дидро и Руссо о свободе, равенстве и толерантности влияли на общественное сознание в Европе.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1769 — Изобретение паровой машины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Уатт усовершенствовал паровую машину, что дало мощный толчок промышленной революции.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университетов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основываются учебные заведения, способствующие распространению наук и модернизации образования.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образование и значимые открытия XIX века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в XIX веке начали появляться общедоступные школы, открывающие знания для детей всех сословий.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для всех детей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1859 году Дарвин изложил идею естественного отбора, объяснив разнообразие живых организмов.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эволюции Чарльза Дарвина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Менделеев в 1869 году создал таблицу, упорядочив элементы по свойствам и предсказав новые.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Периодическая таблица элементов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образования в СССР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1930 года стало обязательным среднее образование для всех детей, что обеспечило равные возможности обучения.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Внедрялись учебники и развивались научные кружки, где школьники могли заниматься экспериментальной деятельностью.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значительно повысила грамотность и сделала научные профессии престижными в обществе.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 высшее образование были бесплатными, что способствовало широкому охвату населения учебным процессом.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Платформы, как Coursera и Российская электронная школа, делают обучение доступным для учеников в любое время и месте.
</a:t>
            </a:r>
            <a:endParaRPr lang="en-US" sz="840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онлайн-образования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объединяют науку, технологии, инженерию, искусство и математику для развития комплексных навыков учеников.
</a:t>
            </a:r>
            <a:endParaRPr lang="en-US" sz="841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STEAM-программ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учатся программированию, творческому мышлению и медиаграмотности, готовясь к вызовам современного мира.
</a:t>
            </a:r>
            <a:endParaRPr lang="en-US" sz="841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Приобретение навыков XXI века
</a:t>
            </a:r>
            <a:endParaRPr lang="en-US" sz="1196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мировые тенденции в образовании и науке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равные возможности в образовании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1920-м годам благодаря реформам и активной позиции женщин, таких как Мария Кюри и Софья Ковалевская, ситуация значительно улучшилась.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женщины в России и Европе почти не имели доступа к университетам, что ограничивало их участие в науке и общественной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96" y="1203550"/>
            <a:ext cx="1947900" cy="15236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6074" y="1203550"/>
            <a:ext cx="1947900" cy="152369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9252" y="1203550"/>
            <a:ext cx="1947900" cy="152369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2430" y="1203550"/>
            <a:ext cx="1947900" cy="152369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достижения российской науки в мировом контексте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447831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Капица и Лев Ландау получили Нобелевские премии за исследования в области физики, влияя на развитие науки.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447832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Нобелевские лауреаты в физике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2651009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Рассматриваемый основателем иммунологии, Мечников был награждён Нобелевской премией за открытия в медицине.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2651010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Мечников и биология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4854187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конструктор запускал первый спутник Земли в 1957 году, открывая эру космических исследований.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4854188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Королёв и освоение космоса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7057365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суперкомпьютеров, освоение Арктики и участие в международных конкурсах подчёркивают значимость российской науки.
</a:t>
            </a:r>
            <a:endParaRPr lang="en-US" sz="943" dirty="0"/>
          </a:p>
        </p:txBody>
      </p:sp>
      <p:sp>
        <p:nvSpPr>
          <p:cNvPr id="20" name="Text 9"/>
          <p:cNvSpPr txBox="1"/>
          <p:nvPr/>
        </p:nvSpPr>
        <p:spPr>
          <a:xfrm>
            <a:off x="7057366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научные проекты России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Госкомстат РФ, данные за 1917–1959 гг.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образования и грамотности 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грамотности стал результатом государственной политики и строительства сети школ по всей стране в советский период.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эффективное массовое образование, приведшее к значительному снижению неграмотности за 40 лет.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научных достижений на повседневную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XX–XXI веков, такие как персональные компьютеры и интернет, радикально изменили способы общения, работы и получения знаний.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возобновляемых источников энергии и международные проекты, например, Международная космическая станция, показывают глобальный масштаб современных научных достижений.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вызовы и решения в образовании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неравномерным качеством образования между городом и селом, важна модернизация инфраструктуры для обеспечения равных возможностей для всех учеников.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количество домашних заданий вызывает стресс у школьников, поэтому важно внедрение сбалансированных учебных программ и поддержки.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дистанционного обучения и цифровых платформ расширяет доступ к качественным образовательным ресурсам и учитывает индивидуальные потребности обучающихся.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научной деятельности и их роль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Фундаментальные и прикладные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Фундаментальные исследования создают теоретическую базу, открывая новые законы природы, а прикладные знания реализуются в практических технологиях и лекарствах.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Междисциплинарные проекты и экспериментальная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проекты объединяют разные науки, например, биотехнологии и материалы, при этом важна экспериментальная практика и публикация результатов для развития науки.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и теоретики общественно-политической мысли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Жан-Жак Руссо развил концепцию народного суверенитета, подчеркивая роль граждан в управлении государством.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Локк сформулировал учение о естественных правах человека, влияя на современные правовые системы.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Маркс выдвинул теории социальной справедливости и классовой борьбы, что породило новые социальные движения.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изложил идею «справедливого государства», оставив значительный след в философии политического устройства.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725" y="1574710"/>
            <a:ext cx="4411500" cy="32052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влияние общественно-политических идей на развитие общества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62645" y="1724875"/>
            <a:ext cx="3214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Александра II, такие как отмена крепостного права, существенно изменили социальную структуру России, расширив свободы крестьян и стимулируя модернизацию общества.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62575" y="3435000"/>
            <a:ext cx="3214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французская революция утвердила равенство перед законом, а достижения женщин XIX–XX веков, включая Кюри и Ковалевскую, продвинули права и образование для всех.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196615"/>
            <a:ext cx="4663800" cy="275027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образования и науки РФ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образования и науки 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система включает четыре основных уровня, а научные институты обеспечивают научно-техническое развитие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обеспечивает преемственность образования и поддерживает научные исследования через специализированные институты.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учёного требует глубоких знаний и творческого подхода. Исследователи работают в лабораториях и участвуют в международных проектах, открывая новые горизонты знаний.
</a:t>
            </a:r>
            <a:endParaRPr lang="en-US" sz="650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исследователи: создавая будущее
</a:t>
            </a:r>
            <a:endParaRPr lang="en-US" sz="948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формируют у школьников навыки и познавательный интерес. Они интегрируют современные методы обучения и способствуют развитию критического мышления.
</a:t>
            </a:r>
            <a:endParaRPr lang="en-US" sz="679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Преподаватели и педагоги: воспитание нового поколения
</a:t>
            </a:r>
            <a:endParaRPr lang="en-US" sz="948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в области общественно-политической мысли исследуют процессы власти и информируют население через СМИ, способствуя формированию гражданской позиции.
</a:t>
            </a:r>
            <a:endParaRPr lang="en-US" sz="668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Политологи и журналисты: анализ и информирование общества
</a:t>
            </a:r>
            <a:endParaRPr lang="en-US" sz="948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карьерного роста в сферах образования, науки и общественной мысли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процент грамотности свидетельствует о важности инвестиций в образование и науку для устойчивого прогресса.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98%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грамотности в стране формирует интеллектуальный потенциал и способствует социальному развитию общества.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Госкомстат РФ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знаний для устойчивого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образования, науки и общественно-политической мысли создаёт фундамент для инноваций и ответственного гражданства, обеспечивая стабильное и гармоничное развитие общества.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2026-05-10T17:02:01Z</dcterms:created>
  <dcterms:modified xsi:type="dcterms:W3CDTF">2026-05-10T17:02:01Z</dcterms:modified>
</cp:coreProperties>
</file>