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удобный, безопасный и быстрый путь в школу?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2: The best way to get to school
</a:t>
            </a:r>
            <a:endParaRPr lang="en-US" sz="413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помогает говорить о привычном маршруте в школу, сравнивать transport choices и объяснять, почему one way is better than another. Тема близка каждому ученику и легко обсуждается по-английски.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школу: знакомая тема для каждого
</a:t>
            </a:r>
            <a:endParaRPr lang="en-US" sz="280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150" y="1642900"/>
            <a:ext cx="12131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031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75" y="1642900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транспорта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on foot, travel, leave и arrive, чтобы описывать путь без транспорта. Фразы get to school и arrive on time помогают говорить о привычном маршруте точно и естественно.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by bike, ride a bike и helmet нужны для рассказа о поездке на велосипеде. Важно также уметь сказать cross the road и wait, если маршрут проходит через оживлённые улицы.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by bus, school bus, underground и take the bus часто встречаются в теме. Они помогают объяснить, как ученик добирается до школы, если путь длиннее обычной прогулки.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машине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by car и in a car описывают поездку с семьёй. Полезны слова prefer, traffic jam и safe, когда нужно сравнить комфорт, время в пути и дорожные условия.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 past the park, cross the road и pavement помогают описать маршрут шаг за шагом. Они особенно полезны, когда ученик рассказывает, как добирается до школы каждый день.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у каждого способа есть сильные стороны и ограничения.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расстояния, погоды и безопасности маршрута; универсального лучшего варианта нет.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транспорта для 7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добраться до школы на английском языке
</a:t>
            </a:r>
            <a:endParaRPr lang="en-US" sz="21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и дорожные правила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у zebra crossing и по traffic lights. Перед шагом на проезжую часть важно look both ways и не спешить, даже если школа уже совсем рядом.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тротуару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Pavement помогает идти спокойно и не мешать машинам. Если маршрут проходит около поворота или у corner, ученик должен быть внимательным и заранее знать, где turn left или turn right.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 велосипеде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riding a bike, helmet is essential. Он снижает риск травмы и делает поездку безопаснее. Полезны также reflectors, особенно в тёмное утро или в пасмурную погоду.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путь включает понятные ориентиры и минимум опасных участков. Если ученик знает, где crossing, where to wait and how to turn, дорога в школу становится спокойнее и увереннее.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способы выбирают чаще всего, и связать их с расстоянием до школы и утренним расписанием.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маршруты и автобус лидируют; выбор обычно связан с удобством, временем и доступностью транспорта.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для учебной группы; данные демонстрационные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добираются до школы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в теме транспорта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помогают сказать, что один способ движения быстрее или медленнее другого. Например, bike is faster than walking, а underground is quicker than the bus в большом городе.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расходах, удобно использовать cheaper и more expensive. The bus is cheaper than the car, поэтому многие семьи выбирают общественный транспорт для ежедневной поездки.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безопасности и комфорта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safer и more comfortable позволяют объяснить выбор не только временем, но и ощущением. Car may be more comfortable, but walking can be safer on a short, quiet route.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звучит естественно в коротких ответах на вопросы о дороге в школу. Такие предложения помогают ученику ясно объяснить своё мнение без длинных и сложных конструкций.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лучший способ добраться до школы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строится от условий маршрута к подходящему транспорту.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о дороге в школу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школьных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How do you get to school? — I usually go by bus because it is quick and convenient. — Is it far from your home? — Not really, but the bus saves time in the morning. Они говорят у входа в школу перед началом уроков.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после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Do you walk or take the bus? — I walk when the weather is good. — What time do you leave home? — At 7:20, so I can arrive on time. Разговор звучит естественно и показывает привычный маршрут ученика.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реальное время влияют остановки, светофоры и пробки, поэтому одинаковое расстояние может занимать разное количество минут.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маршрутов быстрее всего велосипед, а на длинных расстояниях решающими становятся транспорт и дорожные задержки.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расчёта времени в пути; значения ориентировочные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пути: сравнение разных способов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привычек в Present Simple удобно сначала назвать время и действие: I usually leave home at 7:30. Это показывает, что дорога в школу повторяется каждый день.
</a:t>
            </a:r>
            <a:endParaRPr lang="en-US" sz="116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транспорт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уточнить, каким способом ученик добирается до школы. My sister always goes to school by bus — такая фраза помогает говорить о постоянном маршруте.
</a:t>
            </a:r>
            <a:endParaRPr lang="en-US" sz="1181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по-другому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often, sometimes и rarely показывают, что привычка может меняться. We sometimes walk when the weather is warm. These days we rarely go by car.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рассказ о себе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легко объединить несколько предложений о своём распорядке. Так ученик рассказывает не только о транспорте, но и о регулярных действиях без лишней сложности.
</a:t>
            </a:r>
            <a:endParaRPr lang="en-US" sz="1093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привычках и регулярных действиях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ключевую лексику для ответа о дороге в школу и составить короткое, точное высказывание на английском языке.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с личным маршрутом, временем и выбором транспорта, поэтому они особенно полезны для устных ответов и коротких диалогов.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Unit 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выражения для устной темы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выбор транспорта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утро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идёт дождь, и школьник надевает raincoat, boots и берёт umbrella. В такую погоду поездка на bus или car кажется удобнее, чем долгий путь пешком. Дорога остаётся сухой и спокойной.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утра светит sun, воздух тёплый, и дорога к школе выглядит приятной. В такой день walk или bike становятся хорошим выбором, особенно если путь недлинный и нет сильного ветра.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снег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 улице cold и snowy, поэтому дети выбирают coat, gloves и waterproof boots. Если путь далёкий, bus помогает добраться до школы быстрее и не замёрзнуть по дороге.
</a:t>
            </a:r>
            <a:endParaRPr lang="en-US" sz="11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активные способы помогают начать день бодрее и не сидеть всё утро без движения.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и на велосипеде школьник получает больше движения, а транспорт с низкой активностью лучше подходит для длинных расстояний.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способов передвижения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движения по дороге в школу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85" y="32169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удобен в разных ситуациях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короткого и безопасного маршрута. Такой способ не требует расписания, позволяет лучше почувствовать утро и помогает сохранить привычку к ежедневному движению.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для длинной дороги до школы, особенно если транспорт ходит по расписанию. Он помогает экономить силы и не зависеть от слишком долгого пути.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Удобен, когда путь средней длины и погода сухая. Велосипед даёт больше скорости, чем ходьба, но требует безопасной дороги и внимательности на перекрёстках.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в плохую погоду, при тяжёлом рюкзаке или если нужно быстро приехать. Этот вариант удобен, но часто зависит от пробок и места для парковки.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утреннего сбора в школу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обычный школьный утренний распорядок и помогает связать слова timetable, schoolbag, weather, early, hurry и late.
</a:t>
            </a:r>
            <a:endParaRPr lang="en-US" sz="9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транспорта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 устойчивые формы: by bus, by car, on foot. Ошибка часто появляется, когда ученик пытается переводить дословно и забывает, что в английском предлог зависит от способа передвижения.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транспортом обычно говорят go by bus, take the bus, ride a bike. Эти конструкции звучат естественно и помогают точно описать дорогу в школу без лишних слов.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сравнительных предложениях важно использовать формы faster than, more convenient than, safer than. Они позволяют спокойно объяснить, почему один способ удобнее другого в конкретной ситуации.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not far from school помогает коротко сказать, что дом находится недалеко. Это полезно, когда ученик отвечает о своём маршруте и объясняет выбор walking или bike.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инфраструктура влияет на школьный маршрут в городе, небольшом населённом пункте и сельской местности.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расстояния, транспорта вокруг школы и условий местности, а не только от личных предпочтений.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мини-проекта по теме транспорта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Мини-проект: дорога в школу в разных странах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можно обсуждать на английском, используя слова distance, safety, weather, time и comfort.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расстояние и безопасность; погодa и удобство тоже важны, но обычно идут следом.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Unit 2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выбора транспорта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ученики учатся говорить о транспорте, безопасности и ежедневных привычках, сравнивать способы поездки и описывать свой маршрут. Эти навыки помогают уверенно отвечать о дороге в школу на английском языке.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раздела Unit 2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2026-05-30T21:06:32Z</dcterms:created>
  <dcterms:modified xsi:type="dcterms:W3CDTF">2026-05-30T21:06:32Z</dcterms:modified>
</cp:coreProperties>
</file>