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и эволюция: ключевые темы и актуальность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ископаемых и эволюционных процессов раскрывает историю жизни на Земле.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формировалась через открытия Кювье, Дарвина и Ковалевского, объединяя геологию, биологию и анатомию для раскрытия истории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ископаемых к современным теориям эволюции
</a:t>
            </a:r>
            <a:endParaRPr lang="en-US" sz="263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ископаемых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охватывает остатки животных, растений, бактерий и грибов, анализируя их строение для воссоздания облика вымерших форм жизни.
</a:t>
            </a:r>
            <a:endParaRPr lang="en-US" sz="1086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 экосистем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состав и взаимодействия древних экосистем для понимания экологических изменений в течение геологических эпох.
</a:t>
            </a:r>
            <a:endParaRPr lang="en-US" sz="1125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возраста и последовательности слоёв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Датирование слоёв горных пород помогает установить хронологический порядок эволюционных событий и смену видов.
</a:t>
            </a:r>
            <a:endParaRPr lang="en-US" sz="118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 задачи палеонтологии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(конец юрского периода)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 переходный вид с признаками птиц и рептилий, подтверждающий теорию эволюции.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(2-4 млн лет назад)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этапа развития человека и понимание его происхождения.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 (палеозой)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как индикаторы геологического времени благодаря разнообразию и распространённости.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Аммониты (мезозой)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биостратиграфические индикаторы для датирования слоёв и изучения древних морских экосистем.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открытия в палеонтологии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период характеризуется уникальными биологическими и геологическими изменениями, отраженными в ископаемых остатках.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длительности эры помогает восстанавливать эволюционные процессы и биогеографию.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Геологический институт РАН,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геологические эры и ключевые события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покрытие осадочными породами и низкий уровень кислорода препятствуют разложению, сохраняя остатки организмов на миллионы лет.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фоссилизации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Сланцевые породы часто содержат отпечатки мягких тканей и мелких организмов, предоставляя уникальные данные о древней жизни.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Месторождения сланцев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Янтарь консервативно сохраняет даже мелких членистоногих и растительные остатки, что позволяет изучать детали древних экосистем.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янтаря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образования и обнаружения ископаемых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676" y="2477750"/>
            <a:ext cx="2105748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ископаемых раскрывают строение, поведение и экологические взаимоотношения вымерших организмов.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ископаемых позволяет комплексно изучать древних организмов и их экосистемы.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Академия наук, 2022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ископаемых остатков и их значение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в палеонтологии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Макроскопический и микроскопический анализ позволяет детально изучать строение ископаемых и выявлять микроструктуры.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Радиометрическое датирование, включая методы углерода-14 и калий-аргоновое, устанавливает точный возраст находок.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молекулярные технологии извлекают ДНК и анализируют филогенетические связи для изучения эволюции на молекулярном уровне.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палеонтологической реконструкции
</a:t>
            </a:r>
            <a:endParaRPr lang="en-US" sz="2146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экспедиции до публикации результатов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формы как доказательство эволюции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формы предоставляют ключевые доказательства эволюционных переходов, демонстрируя сочетание признаков предков и потомков, например, в развитии лошади.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морфологических изменений в эволюционных рядах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морфологии конечностей и черепов помогает увидеть эволюционные изменения и адаптации, подтверждающие последовательную смену видов.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Филогенетические ряды и промежуточные формы
</a:t>
            </a:r>
            <a:endParaRPr lang="en-US" sz="295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всю историю Земли вымерло более 95 % видов, что свидетельствует о постоянной динамике жизни и смене биоценозов в геологическом времени.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ключевым причинам исчезновения относятся резкие климатические изменения, интенсивная вулканическая деятельность и удары метеоритов, оказывающие мощное воздействие на экосистемы.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кризисы, усиление конкуренции между видами и появление инвазивных организмов способствовали постепенному сокращениючисленности и исчезновению многих групп.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Катастрофы пермского и мелового периодов привели к кардинальной перестройке биосферы, вызвав смену доминирующих на планете видов и форм жизни.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Вымершие виды: значение и причины исчезновения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вымирания затронули как морские, так и наземные экосистемы, изменяя ход эволюции и структуру биоты.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Пермское вымирание было самым драматичным, уничтожив почти весь морской биокомплекс, что открыло путь для новых видов и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массовым вымираниям, публикации Палеонтологического института РАН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в истории Земли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выживанию организмов с адаптивными признаками в условиях борьбы за ресурсы и существование в изменяющейся среде.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и рекомбинации создают наследственную изменчивость, необходимую для появления новых наследственных признаков и адаптаций.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волны приводят к изменению частот аллелей, аккумулированию полезных признаков, что влияет на формирование новых видов и их эволюционное развитие.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механизмы по Дарвину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генетики и дарвинизма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синтетическая теория интегрирует генетику с естественным отбором, объясняя эволюцию на уровне популяций и генов. Это расширяет понимание механизмов адаптации и видообразования.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синтетические теории эволюции
</a:t>
            </a:r>
            <a:endParaRPr lang="en-US" sz="2463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генов, коэволюция видов и макроэволюция рассматриваются в контексте молекулярных изменений, что дает комплексное представление о тенденциях и динамике эволюции.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и популяционные аспекты
</a:t>
            </a:r>
            <a:endParaRPr lang="en-US" sz="1177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2033995"/>
            <a:ext cx="4332300" cy="15481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признаки переходных звеньев, отражающих эволюционные связи между крупными группами организмов.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 показывают четкие эволюционные изменения и демонстрируют постепенный переход между крупными таксономическими группами.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наук Российской Федерации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переходные формы в эволюции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палеонтологии в других науках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геология опирается на палеонтологические данные для датирования осадочных пород и уточнения геохронологических шкал.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биогеографии фоссилии помогают отслеживать миграционные пути видов и реконструировать древние экосистемы и климатические условия.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Антропология использует палеонтологические находки для изучения происхождения человека и его расселения, углубляя знания о человеческой 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3D-сканирование и цифровая томография в реконструкциях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3D-сканирования и цифровой томографии позволяет детально изучать внутреннюю структуру окаменелостей и создавать точные модели скелетов для анализа и визуализации.
</a:t>
            </a:r>
            <a:endParaRPr lang="en-US" sz="105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в анализе морфологических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ИИ идентифицируют и классифицируют палеонтологические объекты, работают с большими массивами данных, открывая новые закономерности и ускоряя научные открытия.
</a:t>
            </a:r>
            <a:endParaRPr lang="en-US" sz="990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GIS-технологии и спутниковая съемка для поиска месторождений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геоинформационных систем и спутников позволяет эффективно выявлять перспективные территории, проводить картирование и контролировать состояние палеонтологических памятников.
</a:t>
            </a:r>
            <a:endParaRPr lang="en-US" sz="1027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палеонтологии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8200" y="1214775"/>
            <a:ext cx="46443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сложных экосистем и выход организмов на сушу происходил на фоне глобальных климатических изменений, влияющих на биоразнообразие.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188200" y="3646804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 и настоящее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и деятельность человека ускоряют процессы видового замещения и утраты биоразнообразия, вызывая озабоченность экологов и исследователей.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88200" y="2462279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динозавров сопровождалась значительными экологическими сдвигами, отраженными в смене доминирующих видов и массовых вымираниях.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и глобальные изменения биосферы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находки парейазавров из пермского периода в Кировской области предоставляют важные данные о древних рептилиях и среде их обитания.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Котельничские глинистые слои
</a:t>
            </a:r>
            <a:endParaRPr lang="en-US" sz="1228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скопления остатков динозавров юрского и мелового периодов создают богатую базу для изучения эволюции и региональной палеобиологии.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Динозавровое плато Забайкалья
</a:t>
            </a:r>
            <a:endParaRPr lang="en-US" sz="1177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Сохранность мягких тканей ледникового периода позволяет исследователям восстанавливать облик и биологию исчезнувших млекопитающих в уникальных деталях.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Мамонтовая фауна Якутии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российские палеонтологические памятники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и эволюция: ключ к пониманию будущего
</a:t>
            </a:r>
            <a:endParaRPr lang="en-US" sz="2892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прошлого жизни помогает осознать значимость биоразнообразия, предсказывать последствия изменений и формировать ответственное отношение к природе и её сохранению.
</a:t>
            </a:r>
            <a:endParaRPr lang="en-US" sz="1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2026-05-10T00:33:53Z</dcterms:created>
  <dcterms:modified xsi:type="dcterms:W3CDTF">2026-05-10T00:33:53Z</dcterms:modified>
</cp:coreProperties>
</file>