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29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Древнерусского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восточные славяне создали единый политический центр?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29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перед объединением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VIII–IX векам восточные славяне жили раздельными племенными союзами, вели земледельческое хозяйство и активно обменивались товарами. Усиление имущественного неравенства, рост населения и внешняя опасность постепенно сделали единую власть необходимой.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речные пути как основа объединения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соединяли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Днепр, Волхов, Волга и другие реки связывали север и юг восточнославянских земель, облегчая передвижение людей, обмен товарами и политические контакты между разными племенными территориями.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давала выгоду
</a:t>
            </a:r>
            <a:pPr algn="l" indent="0" marL="0">
              <a:lnSpc>
                <a:spcPct val="100000"/>
              </a:lnSpc>
              <a:buNone/>
            </a:pPr>
            <a:r>
              <a:rPr lang="en-US" sz="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речным маршрутам перевозили меха, воск, мед, хлеб, оружие и рабов. Контроль над такими потоками приносил доход и усиливал значение тех поселений, которые стояли на ключевых переправах.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становились центрами
</a:t>
            </a:r>
            <a:pPr algn="l" indent="0" marL="0">
              <a:lnSpc>
                <a:spcPct val="100000"/>
              </a:lnSpc>
              <a:buNone/>
            </a:pPr>
            <a:r>
              <a:rPr lang="en-US" sz="5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торговые пункты постепенно притягивали ремесленников, воинов и сборщиков дани. Из обычных поселений они превращались в укрепленные опорные центры, вокруг которых складывалась власть князя.
</a:t>
            </a:r>
            <a:endParaRPr lang="en-US" sz="1079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требовала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и степная зоны жили по разным хозяйственным ритмам, но нуждались в общей защите и согласовании интересов. Именно география подтолкнула к объединению земель вокруг сильных центров.
</a:t>
            </a:r>
            <a:endParaRPr lang="en-US" sz="11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сведения: «Повесть временных лет», традиционная хронология школьного курса истории.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образования Древнерусского государства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 военная сила, дипломатия и религиозные реформы постепенно укрепляли общерусский политический центр.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разрозненных союзов Русь пришла к устойчивой княжеской власти и международному признанию.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051621"/>
            <a:ext cx="4534800" cy="27318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реконструкция по данным летописей и учебной историографии.
</a:t>
            </a:r>
            <a:endParaRPr lang="en-US" sz="797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Восточнославянские племена и их центры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каждое племя имело свою территорию, хозяйственную специализацию и опорный центр, но все они были включены в общую систему речных связей.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Племена отличались укладом жизни, но располагались в узлах коммуникаций, что ускоряло политическое сближение.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складывалась княжеская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 племенной организации к раннему государству на основе дружины, дани и контроля путей.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варягов в ранней Руси
</a:t>
            </a:r>
            <a:endParaRPr lang="en-US" sz="1837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Варяги участвовали в дружинах, помогали в межплеменных столкновениях и усиливали военную организованность северо-западных земель, где борьба за власть была особенно острой.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и балтийские контакты открывали доступ к широким торговым маршрутам. Через них восточные славяне включались в международный обмен и перенимали опыт дальних связей.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связывает с варягами начало династии Рюриковичей. Это важный источник для понимания ранней истории, хотя его сведения требуют осторожного исторического анализа.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по-разному объясняют степень участия варягов в образовании государства, но не спорят о том, что контакты со Скандинавией были постоянными и значимыми.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862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традиционно связывают с началом династической княжеской власти на Руси.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стала символом перехода от племенной раздробленности к более устойчивому управлению, опиравшемуся на князя, дружину и контроль над торговыми связями.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лет»; традиционная датировка в школьной историографии.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и объединение Киева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на юг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двинулся из северных земель к Киеву, стремясь объединить ключевые центры восточных славян под одной властью и получить контроль над важнейшими путями сообщения.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как 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захвата города Киев стал главным политическим узлом Руси. Его положение на Днепре позволяло контролировать движение товаров, дружин и дани между севером и югом.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Летописное название «мать городов русских» подчеркивало не только престиж Киева, но и его значение как центра, вокруг которого складывалось единое государство.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реконструкция торгового пути по данным летописей и исследований раннесредневековой торговли.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«из варяг в греки»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соединял север Европы с Византией и проходил через цепочку речных и морских переходов, где княжеская власть могла взимать пошлины и защищать движение товаров.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этим путём делал Киев и Новгород ключевыми центрами ранней Руси.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75327"/>
            <a:ext cx="4813500" cy="21589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Княжеская власть и управление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политическом строе Древней Руси и летописной традиции.
</a:t>
            </a:r>
            <a:endParaRPr lang="en-US" sz="784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функций власти в ранней Руси: кто принимал решения, кто обеспечивал силу и как собиралась дань.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Княжеская власть опиралась на дружину и систему дани; именно это превращало разрозненные земли в управляемое пространство.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Княжеский двор и дружина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ворот города слышен звон оружия и гул конских копыт: здесь живут те, кто стоит ближе всего к власти. Князь опирается на бояр и дружинников, а их сила поддерживает порядок, сбор дани и военные походы.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общинники и зависимые люди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общине жизнь течет медленнее, но именно она кормит страну. Рядом с хозяевами земли появляются закупы и рядовичи, а на самом низу — холопы, чья зависимость показывает, как усиливается имущественное неравенство.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рост различий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шумном торге особенно заметно, что богатство распределяется неравномерно. Одни получают выгоду от обмена, другие — от военных походов и княжеского хозяйства, поэтому прежняя общинная равномерность постепенно уступает место социальной лестнице.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выглядело общество Древней Руси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Руси: путь к единой вере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988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Руси сохранялись языческие традиции и обычаи разных земель. Это не мешало жизни общества, но не создавало общего религиозного и политического центра.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вера сближает Русь с христианским миром, усиливает международный авторитет и способствует культурному объединению земель вокруг Киева и княжеской власти.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принимает христианство по византийскому образцу и организует крещение Руси. Новый выбор укрепляет княжескую власть и меняет духовную жизнь страны.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реконструкция по летописным сведениям и общепринятой периодизации крещения Руси (988 год).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принятие христианства стало переломом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Христианизация не сводилась только к обряду: она меняла способы управления, общения и передачи знаний, делая государство более устойчивым.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усилило внешние связи и внутреннюю интеграцию, а также придало власти князя более высокий идеологический статус.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47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63990"/>
            <a:ext cx="423000" cy="33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изменила письменная культура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христианизации письменность получила более широкое распространение. Переписывание книг при церквях и монастырях сделало текст важной частью духовной и общественной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Кириллица и книги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права начали фиксироваться в письменном виде. «Русская Правда» показывала, какие наказания предусматривались за ущерб имуществу, нарушения порядка и преступления.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«Русская Правда»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собирали сведения о князьях, войнах и важных событиях. Благодаря им прошлое стало не только рассказом, но и основой политической памяти.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Летописная память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храмах и монастырях появлялись люди, умеющие читать и писать. Это помогало не только богослужению, но и развитию управления, права и книжной традиции.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при церкви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629" y="2669203"/>
            <a:ext cx="2572636" cy="197776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сила и внешняя политика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князя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была главным инструментом княжеской власти: она охраняла порядок, участвовала в походах и помогала удерживать контроль над землями. Без постоянной военной силы управление оставалось бы непрочным.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и давление на соседей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против Хазарского каганата, степных кочевников и Византии расширяли влияние Руси. Походы приносили дань, добычу и политический престиж, но требовали согласия внутри страны.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сила и внутренняя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внешняя политика усиливала авторитет князя, однако успех зависел от единства элиты и способности удерживать подчиненные территории. Военная мощь и управление здесь были неразделимы.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013738"/>
            <a:ext cx="4534800" cy="280757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культуре Древней Руси после принятия христианства.
</a:t>
            </a:r>
            <a:endParaRPr lang="en-US" sz="779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ранней Руси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культурной жизни Древней Руси и их характерные проявления в разные сферы общества.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ранней Руси развивалась вокруг церкви и книги: именно они связывали архитектуру, искусство, образование и историческую память.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единство оказалось недолговечным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местные династии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центральная власть ослабевала, на первый план выходили князья отдельных земель. Они опирались на собственные дружины и стремились править самостоятельно, не оглядываясь на Киев.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 разнородная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занимала огромные пространства, где хозяйство и интересы регионов заметно различались. При слабых связях между центрами единое управление становилось все труднее поддерживать.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престол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Княжеские усобицы разрушали порядок наследования и ослабляли общий авторитет власти. Соперничество между родственниками делало государство уязвимым перед внутренними конфликтами.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земельной самостоятельности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землевладения и местные центры силы постепенно усиливались. Это подготавливало переход к политической раздробленности XII века и ослабляло единую княжескую систему.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событие стало поворотным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политическое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восточнославянских земель создало устойчивый центр власти и связало разные регионы общей системой управления. Это стало основой для более прочной государственности.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внешние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важнейшими торговыми путями усилил оборону и сделал Русь заметным участником международных отношений. Государство получило ресурсы для развития и дипломатии.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власть поддержала появление общих правовых норм, письменности и книжной традиции. На этой основе формировалась общерусская культурная среда.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исторический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стала одним из крупнейших государств Европы своего времени и повлияла на последующее развитие Восточной Европы, включая политические и культурные традиции.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870" y="1177500"/>
            <a:ext cx="3707561" cy="293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племенных союзов к государству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Древнерусского государства объединило землю, власть и веру в единую историческую систему. Именно этот шаг определил дальнейшее развитие восточнославянского мира и его политической культуры.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2026-06-01T06:27:54Z</dcterms:created>
  <dcterms:modified xsi:type="dcterms:W3CDTF">2026-06-01T06:27:54Z</dcterms:modified>
</cp:coreProperties>
</file>