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0875" y="775275"/>
            <a:ext cx="6589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основные темы: чувства на английском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эмоции и их выражение в английском для подростков.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слова о чувствах на английском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чувств помогает подросткам выражать эмоции и понимать других в школе и онлайн, улучшая общение и учебу на английском языке.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для описания эмоций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happy, sad, angry, surprised, afraid, excited — часто используемые для точного описания настроения и эмоционального состояния.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с этими словами, например, «I feel nervous before exams», помогают выразить конкретные переживания и усилить смысл сообщения.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выбирать правильное слово позволяет передать истинные эмоции и избежать недопониманий в разговоре.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повторение и практика с этой лексикой способствует повышению уверенности в использовании английского языка.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эмоций через мимику и жесты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лица в английском языке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to smile, to frown, to blush, to sigh описывают выражения лица, которые помогают понять внутренние чувства собеседника.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тела и его роль в общении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и позы часто сопровождают устную речь, усиливая значение сказанного и позволяя лучше передать настроение.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Идиомы, выражающие чувства в английском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to be on cloud nine означает быть очень счастливым и радостным, буквально — «быть на седьмом небе».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feel blue используется для описания грусти или меланхолии, это устойчивое выражение, несвязанное с цветом.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to lose temper описывает внезапное раздражение или злость, то есть «выйти из себя».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to have butterflies in one’s stomach характеризует чувство волнения или нервозности перед важным событием.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100" y="1395067"/>
            <a:ext cx="3633000" cy="17916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7350" y="1394298"/>
            <a:ext cx="3387900" cy="179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в выражении чувств между русским и английским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719225" y="3786105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Русскоязычные часто говорят «Я рад», а англоговорящие используют «I’m delighted» или «That’s awesome!», что придаёт разным оттенкам радости большую выразительность.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19226" y="3286149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реакции на положительные новости
</a:t>
            </a:r>
            <a:endParaRPr lang="en-US" sz="1276" dirty="0"/>
          </a:p>
        </p:txBody>
      </p:sp>
      <p:sp>
        <p:nvSpPr>
          <p:cNvPr id="10" name="Text 4"/>
          <p:cNvSpPr txBox="1"/>
          <p:nvPr/>
        </p:nvSpPr>
        <p:spPr>
          <a:xfrm>
            <a:off x="4957350" y="3786156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«Я удивлён» в английском есть варианты: «I am amazed» или «I am surprised», а «Мне страшно» часто передают фразой «I am scared», отражающей уровень тревоги.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4957351" y="3286150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удивления и страха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англоязычных культурах принято открыто выражать чувства, что помогает строить доверительные отношения между людьми.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Непонимание или неправильное выражение эмоций может привести к коммуникационным трудностям и конфликтам между культурами.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Этикет требует выбирать вежливые и корректные выражения, учитывая эмоциональное состояние собеседника.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эмоций в межкультурном общении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интенсивность выражения позитивных и негативных эмоций среди подростков в англоязычных странах.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подростки используют слова для обозначения радости и любви, что говорит о позитивном настрое общения.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9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употребления чувств в онлайн-чатах
</a:t>
            </a:r>
            <a:endParaRPr lang="en-US" sz="249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лингвистики, 2022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эмоциональных высказываний на английском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'I’m so proud of you!' – выражение гордости за достижения близких, усиливающее поддержку.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'He made me feel safe.' – передаёт чувство защищённости и доверия к другому человеку.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'Why are you upset?' – вопрос, показывающий заботу об эмоциональном состоянии собеседника.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500" y="1268818"/>
            <a:ext cx="3861000" cy="27788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9375" y="1268768"/>
            <a:ext cx="3861000" cy="27788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33700" y="4376300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«I feel angry» помогает просто и понятно сообщить о текущем эмоциональном состоянии без лишних слов и сложных конструкций.
</a:t>
            </a:r>
            <a:endParaRPr lang="en-US" sz="832" dirty="0"/>
          </a:p>
        </p:txBody>
      </p:sp>
      <p:sp>
        <p:nvSpPr>
          <p:cNvPr id="8" name="Text 2"/>
          <p:cNvSpPr txBox="1"/>
          <p:nvPr/>
        </p:nvSpPr>
        <p:spPr>
          <a:xfrm>
            <a:off x="533700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I feel + прилагательное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11775" y="4376301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«It makes me happy» показывает, что причина эмоций связана с конкретным событием или фактором, выделяя причинно-следственные связи.
</a:t>
            </a:r>
            <a:endParaRPr lang="en-US" sz="801" dirty="0"/>
          </a:p>
        </p:txBody>
      </p:sp>
      <p:sp>
        <p:nvSpPr>
          <p:cNvPr id="10" name="Text 4"/>
          <p:cNvSpPr txBox="1"/>
          <p:nvPr/>
        </p:nvSpPr>
        <p:spPr>
          <a:xfrm>
            <a:off x="4811775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Структуры типа It makes me + прилагательное
</a:t>
            </a:r>
            <a:endParaRPr lang="en-US" sz="1267" dirty="0"/>
          </a:p>
        </p:txBody>
      </p:sp>
      <p:sp>
        <p:nvSpPr>
          <p:cNvPr id="11" name="Text 5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конструкции для описания эмоций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чувств в понимании художественных текстов на английском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эмоциональных состояний персонажей раскрывает глубокий смысл произведений, помогает прочувствовать их мотивацию и поступки в контексте сюжета.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чувств часто встречается в диалогах и описаниях, создавая атмосферу и передавая настроение событий в литературе.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книги «Гарри Поттер»: герой часто испытывает страх, одиночество и благодарность, что влияет на его решения и взаимодействие с окружающими.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эмоций персонажей способствует развитию навыков критического мышления и пониманию культурных особенностей восприятия.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924097"/>
            <a:ext cx="4775700" cy="356070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эмоции и их типичное использование в речи с примерами для лучшего усвоения значений и контекстов.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оттенков эмоций в английском помогает точнее выражать чувства и лучше понимать носителей языка.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значения и примеры применения ключевых эмоций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Cambridge Dictionary, 2023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Осознание таких лексических ловушек помогает избегать недоразумений и делает разговор более понятным и точным в межъязыковой коммуникации.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Распознавание «ложных друзей» среди слов эмоций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Sensible переводится как «разумный», а не «чувствительный», поэтому важно не путать такие слова для правильного общения.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английские слова похожи на русские по звучанию, но имеют иное значение — например, sympathetic означает «сочувствующий», а не «симпатичный».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устных диалогов с вопросами типа «How do you feel about the test?» помогает подросткам учиться выражать свои эмоции на английском.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 формируют уверенность в разговоре о чувствах и способствуют улучшению коммуникативных навыков в реальных ситуациях.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Ответы, например, «I’m anxious but hopeful», развивают способность передавать сложные эмоциональные состояния.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32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Диалогические упражнения с использованием лексики чувств
</a:t>
            </a:r>
            <a:endParaRPr lang="en-US" sz="2322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8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чувствами и принятием решений на английском
</a:t>
            </a:r>
            <a:endParaRPr lang="en-US" sz="2483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описывают свои эмоциональные мотивы для принятия решений, например: «I chose this because it makes me happy.»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влияют на выбор друзей, увлечений и участия в мероприятиях, что можно подробно объяснять на английском.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Осознание эмоциональных причин помогает аргументировать собственную позицию и лучше понимать других собеседников.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использование таких конструкций способствует развитию навыков осознанного общения и самовыражения.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передачи чувства и его влияния на коммуникацию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описания эмоций на английском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эмоционального интеллекта через изучение английского языка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слов и выражений чувств помогает подросткам осознавать и различать собственные эмоции и эмоции других людей.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Эмпатия развивается благодаря регулярной практике общения на английском, что улучшает понимание и сочувствие.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Разговорные задания расширяют эмоциональный словарный запас и способствуют уверенности в выражении чувств.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выражать эмоции на иностранном языке повышает коммуникативную компетенцию и межкультурную чувствительность.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прилагательные bored (скучающий) и boring (скучный), что приводит к недоразумениям в описании настроения или предметов.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ошибки в использовании слов чувств на английском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«I am boring» вместо «I am bored» объясняет, почему важно правильно употреблять эмоциональные слова для точной передачи состояния.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1537" y="1534438"/>
            <a:ext cx="435600" cy="38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4500" y="2637563"/>
            <a:ext cx="435600" cy="38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400" y="2656923"/>
            <a:ext cx="435600" cy="3484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2131" y="2472015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2131" y="1399008"/>
            <a:ext cx="218400" cy="1941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2131" y="3528685"/>
            <a:ext cx="218400" cy="1941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Онлайн-ресурсы и приложения для практики слов по теме «чувства»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842625" y="2491986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Duolingo и LinguaLeo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приложения с интерактивными упражнениями на тему эмоций, которые делают изучение слов интересным и разнообразным.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842625" y="14229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Quizlet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Платформа с карточками для запоминания лексики чувств, позволяющая эффективно расширять словарный запас через повторение.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42650" y="3549575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YouTube видеоруководства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Видеоуроки с произношением и примерами фраз помогают лучше усвоить сложные выражения и понять их использование в речи.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овладения лексикой чувств в английском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слов и выражений эмоций способствует успешному общению, помогает лучше понимать себя и окружающих, а также улучшает межкультурное взаимопонимание и эмоциональную грамотность.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2026-05-07T16:54:09Z</dcterms:created>
  <dcterms:modified xsi:type="dcterms:W3CDTF">2026-05-07T16:54:09Z</dcterms:modified>
</cp:coreProperties>
</file>