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значение деепричастия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показывает добавочное действие и связь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деепричастие в 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изучают в 7 классе как особую глагольную форму. Оно помогает кратко показать два действия одного лица и делает высказывание точнее, без лишних пояснений и повторов.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происходит рядом с основным и поясняет его. Оно не обозначает отдельный предмет или признак, а уточняет, что делает тот же участник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деепричастие тесно связано с глаголом и обычно относится к сказуемому. Оно помогает увидеть, как разворачивается действие: одновременно, раньше или как часть общего процесса.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исполнитель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действие того же лица или предмета, что и основное действие. Поэтому в предложении оба действия должны относиться к одному участнику, иначе смысл становится неверным.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«Шёл, улыбаясь» человек шёл и одновременно улыбался. В предложении «Прочитав книгу, ученик рассказал о ней» сначала произошло чтение, а потом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деепричастия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узнать деепричастие по его признакам и значению.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деепричастие связано с действием, но не изменяется как обычный глагол.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«Деепричастие»; примеры подобраны по школьному правилу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в предложении
</a:t>
            </a:r>
            <a:endParaRPr lang="en-US" sz="272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смыслу и вопросам.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38"/>
            <a:ext cx="3479100" cy="3360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двух действий в одном предложении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2850" y="1835573"/>
            <a:ext cx="2302746" cy="289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с деепричастием один и тот же человек или предмет выполняет два действия. Это позволяет показать событие ёмко: одно действие основное, второе помогает понять обстоятельства.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02844" y="1835573"/>
            <a:ext cx="2302746" cy="289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«Читая книгу, я выписал новые слова» и «Собрав портфель, он вышел из дома» показывают, как одно действие связано с другим по времени и смыслу.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3773400" cy="20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одновременности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55475" y="2930500"/>
            <a:ext cx="29553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уже выполняет главное действие: идёт, слушает, пишет или разговаривает.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097175" y="1628875"/>
            <a:ext cx="29553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 показывает действие, которое происходит в тот же момент, например: «Идя домой, он слушал музыку».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предшествования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показывает действие, которое уже завершилось до начала основного. Так читатель сразу понимает последовательность событий и не путает их порядок.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основное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«Проверив тетрадь, ученик сдал работу» сначала происходит проверка тетради, а затем сдача работы. Такая форма помогает точно передать ход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Предшествование особенно удобно, когда важно подчеркнуть результат или подготовку к следующему шагу. Деепричастие делает предложение коротким, но смысл остаётся ясным и последовательным.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и его значение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соотношение примеров: разные виды деепричастий помогают выражать разное время добавочного 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подсказывает смысл: несовершенный — обычно одновременность, совершенный — чаще предшествование. Это облегчает понимание предложения.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учебного материала по теме деепричастия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 образуются деепричастия
</a:t>
            </a:r>
            <a:endParaRPr lang="en-US" sz="2769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несовершенного вида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часто имеют суффиксы -а, -я: «читая», «глядя». Они сохраняют общий смысл действия и обычно передают его протекание одновременно с основным.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совершенного вида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суффиксами -в, -вши, -ши: «прочитав», «сделав», «услышав». Они показывают, что добавочное действие завершилось раньше основного.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смысла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глагола остаётся узнаваемой, поэтому значение действия легко определить. Благодаря этому деепричастие помогает быстро связать форму слова с его исходным глаголом.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деепричастий встречаются в рассказах, заданиях и инструкциях. Они делают текст компактнее и помогают без длинных объяснений показать ход действия и его последовательность.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9" y="1387975"/>
            <a:ext cx="3597638" cy="1939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состоит из деепричастия и зависимых слов. Вместе они называют добавочное действие подробнее, чем одно слово, и помогают точнее представить, как развивается основное событие.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033600" y="1387975"/>
            <a:ext cx="3597638" cy="1939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связан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относится к тому же действующему лицу, что и сказуемое. Обычно он обособляется запятыми и может стоять в начале, середине или конце предложения, не меняя своей смысловой роли.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 деепричастие: сходство и различие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«Глагол и его формы».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сближают деепричастие с глаголом и чем оно отличается от личных форм.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 глаголом по смыслу, но не изменяется и не выступает сказуемым, поэтому не является личной формой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деепричастие делает речь точнее
</a:t>
            </a:r>
            <a:endParaRPr lang="en-US" sz="278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позволяет назвать основное и добавочное действие в одном предложении, не разбивая мысль на две отдельные фразы. Речь становится короче и удобнее для восприятия.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подчёркивает, что действия принадлежат одному герою или предмету. Благодаря этому предложение звучит собранно, а связь между фактами становится более заметной.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деепричастия легко показать, что произошло раньше, а что — одновременно. Это помогает читателю быстрее понять последовательность действий и не путаться в событиях.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рассказах, описаниях и инструкциях деепричастия делают фразы более выразительными. Они помогают передать движение, изменение и подробности без лишних пояснений и повторов.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деепричастие с причастием
</a:t>
            </a:r>
            <a:endParaRPr lang="en-US" sz="288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значению и вопросу помогает определить нужную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в употреблении деепричастия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 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возникает, когда деепричастие относится не к тому лицу, которое выполняет основное действие. Тогда предложение звучит неправильно и нарушает смысловую связь.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одного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употреблением нужно убедиться, что оба действия выполняет один и тот же человек или предмет. Если субъект меняется, предложение следует перестроить или заменить конструкцию.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Неверную фразу можно заменить так, чтобы действующее лицо было общим для обеих частей. Например: «Идя домой, я уронил зонтик» или «Когда я шёл домой, у меня сломался зонтик».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 которые отвечает деепричастие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 помогают уловить оттенок значения и связать форму с временем 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смысловая связь у вопроса «что сделав?» с предшествованием, а «что делая?» — с одновременностью; вопрос «как?» передаёт дополнительный оттенок.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обобщение учебных примеров.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 повседневной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деепричастия помогают быстро соединить действия одного героя. Вместо двух коротких предложений автор получает одно, более плавное и выразительное, без лишних повторов.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объяснениях такая форма делает инструкцию точнее: сначала видно главное действие, затем — дополнительное. Это облегчает понимание последовательности шагов и логики выполнения.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и 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уместны и в разговоре, и в письменных работах, если они помогают передать мысль кратко и ясно. Они делают речь аккуратной и собранной.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деепричастном обороте
</a:t>
            </a:r>
            <a:endParaRPr lang="en-US" sz="2862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411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выделяется запятыми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отделяется запятой, потому что он объясняет добавочное действие. Это помогает сразу увидеть границы конструкции и правильно прочитать предложение.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411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в середине предложения, он выделяется с двух сторон. Такая запись показывает, где заканчивается добавочное действие и начинается основная часть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818" y="1406675"/>
            <a:ext cx="398311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деепричастия в одном обзоре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признаки, по которым можно быстро узнать деепричастие и отличить его от других форм.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нужный вопрос, обозначает добавочное действие и связано с одним субъектом, перед нами деепричастие, обычно обособляемое запятыми.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грамматики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грамматическом значении деепричастия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кратко показать второе действие, связанное с основным. Оно делает речь точнее, помогает передать порядок событий и сохраняет связь с одним действующим лицом.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2026-05-28T15:49:24Z</dcterms:created>
  <dcterms:modified xsi:type="dcterms:W3CDTF">2026-05-28T15:49:24Z</dcterms:modified>
</cp:coreProperties>
</file>