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призма и пирамида: основные многогранники в геометрии
</a:t>
            </a:r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фигуры, с которыми легко понять объем, поверхность и пространство.
</a:t>
            </a:r>
            <a:endParaRPr lang="en-US" sz="185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многогранники встречаются в чертежах, зданиях и упаковке. На их примере удобно учиться видеть элементы фигуры, сравнивать свойства и уверенно применять формулы площади и объема в задачах.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призму и пирамиду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и его элементы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образован только плоскими многоугольниками. Каждая его грань — это отдельная плоская поверхность, а не кривая оболочка, как у шара или цилиндра.
</a:t>
            </a:r>
            <a:endParaRPr lang="en-US" sz="1023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призмы и пирамиды именно основание помогает определить остальные элементы. Сначала находят его форму, а затем считают боковые грани, ребра и вершины.
</a:t>
            </a:r>
            <a:endParaRPr lang="en-US" sz="994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Ребра и 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Ребра — это линии пересечения граней, а вершины — точки, в которых сходятся ребра. По их числу можно быстро описать строение многогранника.
</a:t>
            </a:r>
            <a:endParaRPr lang="en-US" sz="10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строится на параллельности оснований, а пирамида — на сходящихся к одной вершине боковых гранях.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быстро отличить фигуры и не перепутать их в задаче.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 пирамида: сравнение основных признаков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призма: определение и свойства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боковые ребра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ребра перпендикулярны основаниям, поэтому высота прямой призмы совпадает с длиной бокового ребра. Это важный признак, который помогает в решении задач.
</a:t>
            </a:r>
            <a:endParaRPr lang="en-US" sz="1118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Прямоугольные боковые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боковая грань прямой призмы — прямоугольник. Их число всегда равно числу сторон основания, поэтому форма основания сразу подсказывает строение всей фигуры.
</a:t>
            </a:r>
            <a:endParaRPr lang="en-US" sz="1124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прямой призмы два равных многоугольных основания лежат в параллельных плоскостях. Именно это делает фигуру устойчивой и удобной для построения в чертежах.
</a:t>
            </a:r>
            <a:endParaRPr lang="en-US" sz="1119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треугольное, четырехугольное, пятиугольное или шестиугольное, получают соответствующую призму. Куб — это частный случай прямой призмы с квадратным основанием и равными ребрами.
</a:t>
            </a:r>
            <a:endParaRPr lang="en-US" sz="10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прямой призмы и пирамиды из школьного курса геометрии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фигур различается не только число оснований, но и способ построения боковой поверхности.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опирается на две параллельные плоскости, а пирамида объединяет все боковые ребра в одной вершине.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отличают прямую призму и пирамиду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прямых призм по форме основания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имеет три стороны, поэтому у такой призмы три боковые грани. В задачах она часто используется как самая простая модель многогранника.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призма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может быть прямоугольником или другим четырехугольником. По форме основания легко определить, сколько боковых граней и вершин будет у фигуры.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Четырехугольная призма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основания, тем больше боковых граней у призмы. Название помогает быстро представить ее строение и не ошибиться в подсчете элементов.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Пятиугольная и шестиугольная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квадратное и все ребра равны, получается куб. Если основание прямоугольное, получается прямоугольный параллелепипед — тоже частный случай прямой призмы.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параллелепипед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 признакам фигуры, которые проверяют по порядку.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прямую призму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схема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показывает призму в разложенном виде: два одинаковых основания и полосу из прямоугольников. По ней удобно понять, как боковые грани соединяются между собой и почему фигура замыкается в объемное тело.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размеров и 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прямоугольник на развертке соответствует одной боковой грани, а его стороны связаны со стороной основания и высотой призмы. Линии сгиба помогают увидеть, где плоскость будет складываться в пространстве.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прямой призмы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прямой призмы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все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 включает две площади основания и площадь боковой поверхности. Поэтому сначала находят, сколько занимает одно основание, а затем учитывают все боковые грани вместе.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полную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записывается так: Sполн = 2Sосн + Sбок. Здесь Sосн — площадь одного основания, а множитель 2 показывает, что оснований два и они равны.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вычисления нужны в задачах про упаковку, обклейку, облицовку и модели из бумаги. Чем точнее найден периметр основания и высота, тем проще получить верный ответ.
</a:t>
            </a:r>
            <a:endParaRPr lang="en-US" sz="1065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боковую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прямой призмы боковая площадь равна произведению периметра основания на высоту: Sбок = Росн · h. Эта формула удобна, потому что не требует считать каждую грань отдельно.
</a:t>
            </a:r>
            <a:endParaRPr lang="en-US" sz="10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86" y="1808050"/>
            <a:ext cx="4346929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формулы для прямой призмы из школьного курса геометрии.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основных формул помогает быстро находить площадь поверхности и объем прямой призмы в задачах по геометрии.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основания нужен для боковой площади, а площадь основания — для объема; это две разные величины, которые нельзя путать.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прямой призмы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имеет только одно основание — многоугольник, лежащий в одной плоскости. Именно по его форме называют всю фигуру и определяют число боковых граней.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боковые грани пирамиды сходятся в одной вершине, которая не принадлежит плоскости основания. Эта вершина делает пирамиду отличной от призмы, где общей вершины нет.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пирамиды всегда являются треугольниками. Они соединяют вершину пирамиды с сторонами основания и образуют поверхность, идущую к вершине по наклонным ребрам.
</a:t>
            </a:r>
            <a:endParaRPr lang="en-US" sz="1057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 основанию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треугольное, четырехугольное или другое, то и пирамида получает соответствующее название. Такой признак удобно использовать, когда нужно быстро распознать фигуру на чертеже.
</a:t>
            </a:r>
            <a:endParaRPr lang="en-US" sz="1078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Пирамида: определение и основные элементы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апофема пирамиды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 — это перпендикуляр, опущенный из вершины на плоскость основания. Она показывает, на каком расстоянии вершина находится от основания, и всегда образует прямой угол.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апофема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 — это высота боковой грани правильной пирамиды. Она проводится внутри треугольной грани от вершины к середине стороны основания и не совпадает с высотой пирамиды.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не путают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апофема служат разным целям в вычислениях: первая нужна для объема, а вторая часто используется при нахождении боковой поверхности. На рисунке эти отрезки надо различать особенно внимательно.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правильной пирамиды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правильной пирамиде все боковые грани равны между собой, а основание является правильным многоугольником. Благодаря симметрии такие пирамиды удобно изучать и вычислять по формулам.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признаках фигуры: основании, вершине, боковых гранях и сходящихся ребрах.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пирамиду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прямой призмы и пирамиды; схема сравнения элементов фигуры.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самые устойчивые признаки фигур: число оснований и наличие общей вершины. По ним легче отличать многогранники на чертежах.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призмы и пирамиды совпадает только наличие боковых граней как элемента, но строение оснований и вершины принципиально различается.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призмы и пирамиды в числах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коэффициент в формуле боковой поверхности правильной пирамиды.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Sбок = ½ · Росн · a для правильной пирамиды.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коэффициент помогает быстро вычислять боковую поверхность через периметр основания и апофему без сложного суммирования площадей всех треугольников.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494" y="1394038"/>
            <a:ext cx="635701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пирамиды отличается множителем 1/3, поэтому при одинаковых основании и высоте ее объем меньше объема призмы.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объема и площади поверхности прямой призмы и пирамиды.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перепутать формулы объема и полной площади поверхности у призмы и пирамиды.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объема и площади для двух фигур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 пирамида в окружающем мире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 и 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встречается в архитектурных памятниках, в форме крыш и в декоративных конструкциях. Ее силуэт сразу заметен, потому что все боковые грани сходятся к одной вершине и создают выразительный объем.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модели делают фигуры понятнее: по ним видно основание, ребра и высоту. Когда рядом есть реальный объект или макет, легче понять, зачем нужны формулы площади и объема.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и 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призму легко увидеть в обычной коробке, в шкафу или в здании с ровными стенами. Такие предметы показывают, как геометрия помогает описывать привычные формы вокруг нас. Их удобно измерять и сравнивать.
</a:t>
            </a:r>
            <a:endParaRPr lang="en-US" sz="9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ребро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высоту принимают за боковое ребро. На самом деле высота всегда перпендикулярна основанию, а ребро может быть наклонным, поэтому эти отрезки нельзя подменять друг другом.
</a:t>
            </a:r>
            <a:endParaRPr lang="en-US" sz="1073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объем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 — считать площадь поверхности и объем одной величиной. Площадь измеряется в квадратных единицах, а объем — в кубических, поэтому формулы и результаты тоже различаются.
</a:t>
            </a:r>
            <a:endParaRPr lang="en-US" sz="108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у пирамиды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объема пирамиды нельзя использовать формулу призмы. Для пирамиды обязательно нужен множитель 1/3, иначе ответ получится в три раза больше правильного.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периметр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правильно выделить основание и заранее найти его периметр. Без этого нельзя верно вычислить боковую поверхность, особенно если основание — многоугольник с несколькими сторонами.
</a:t>
            </a:r>
            <a:endParaRPr lang="en-US" sz="1009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призму и пирамиду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 пирамида: что важно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призма и пирамида различаются числом оснований, видом боковых граней и формулами объема. Если уверенно распознавать их элементы, задачи по геометрии становятся гораздо понятнее.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2026-06-03T12:14:09Z</dcterms:created>
  <dcterms:modified xsi:type="dcterms:W3CDTF">2026-06-03T12:14:09Z</dcterms:modified>
</cp:coreProperties>
</file>