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 травме: как действовать спокойно и правильно
</a:t>
            </a:r>
            <a:pPr algn="l" indent="0" marL="0">
              <a:lnSpc>
                <a:spcPct val="90000"/>
              </a:lnSpc>
              <a:buNone/>
            </a:pPr>
            <a:r>
              <a:rPr lang="en-US" sz="17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остановись, позови взрослого и помогай без лишней суеты.
</a:t>
            </a:r>
            <a:endParaRPr lang="en-US" sz="3709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каждому школьнику о травмах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случаются в самый обычный день: на перемене, дома, на улице и на площадке. Если знать простые правила, можно уменьшить боль, не растеряться и быстрее получить помощь.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480550"/>
            <a:ext cx="220800" cy="2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17350"/>
            <a:ext cx="220800" cy="220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01579"/>
            <a:ext cx="220800" cy="25234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травма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травмам относятся порез, ссадина, ушиб, ожог, растяжение, вывих и перелом. Все они выглядят по-разному, но при каждом важно действовать спокойно и аккуратно.
</a:t>
            </a:r>
            <a:endParaRPr lang="en-US" sz="1077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тела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 — это любое повреждение тела, из-за которого человеку больно, трудно двигаться или видно ранку. Она может быть небольшой, но всё равно требует внимания взрослого.
</a:t>
            </a:r>
            <a:endParaRPr lang="en-US" sz="1073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признаки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травму выдают боль, кровь, синяк, отёк или неудобство при движении рукой и ногой. Иногда ребёнок просто говорит: «Мне очень неприятно».
</a:t>
            </a:r>
            <a:endParaRPr lang="en-US" sz="1180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особенно опасно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боль, потеря сознания и плохое самочувствие после удара — это уже не шутка. В такой ситуации нужно сразу звать взрослого и не тянуть время.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остановись, посмотри, что случилось, и позови взрослого. Не спеши геройствовать: спокойные действия помогают не навредить и быстрее начать настоящую помощь.
</a:t>
            </a:r>
            <a:endParaRPr lang="en-US" sz="10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— прежде всего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осмотри место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позови взрослого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Подходить можно только тогда, когда вокруг нет огня, стекла, воды, проводов, машин или острых предметов. Если опасно, не спеши приближаться. Лучше сразу остановиться и оглядеться.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место не безопасно, нужно громко и спокойно позвать взрослого. Помощь рядом — это не слабость, а самый умный шаг. Учитель или другой взрослый решит, что делать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помощи при любой травме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построена по простому и безопасному порядку действий для школьника.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 и царапины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Небольшую ранку сначала промывают чистой водой, чтобы убрать грязь. Затем её аккуратно закрывают чистой салфеткой или пластырем, чтобы защитить от повторного загрязнения.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кровь идёт, салфетку мягко прижимают к ране. Давить нужно спокойно и без паники. В рану не кладут вату, песок, бумагу и другие случайные предметы.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порез, рваная рана или кровь, которая не останавливается, — повод сразу позвать взрослого. Такой ране нужен врач, а не школьная смекалка.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Носовое кровотечение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сесть и чуть наклонить голову вперёд. Так кровь не потечёт в горло, и человеку будет легче дышать. Лежать в этот момент не стоит.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Ноздри мягко зажимают пальцами примерно на 10 минут. Это помогает остановить кровь. Главное — не поднимать голову назад, даже если очень хочется посмотреть, «что там».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нужно ковырять в носу, сморкаться изо всех сил или вставлять туда вату глубоко. Такие действия могут только усилить кровотечение и помешать остановке.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кровь идёт долго, ребёнок слабеет или кровотечение началось после сильного удара, нужен взрослый и врач. Тут уже не до подвигов.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Ушибы и синяки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ближайшие минуты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не трут, не мнут и не разогревают. Даже если хочется проверить синяк пальцем, лучше потерпеть.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удара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ушибленному месту прикладывают холод через ткань на 10–15 минут. Это помогает уменьшить боль и отёк.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взрослый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рука или нога сильно болит, быстро опухает или не двигается, возможен перелом. Тогда ребёнка осматривает взрослый и при необходимости врач.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Ожог: что делать сразу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ожоге место нужно как можно скорее подержать под прохладной проточной водой около 20 минут. Это помогает уменьшить боль и не дать ожогу стать глубже.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Пузырь не прокалывают, к коже не прикладывают масло, крем или лёд. Одежду, которая прилипла, не отрывают: здесь нужен взрослый и аккуратная помощь.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пострадала голова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удара головой важно спокойно посидеть или полежать и следить за самочувствием. Бегать, прыгать и играть в активные игры сразу нельзя — голове нужен отдых.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признаки — рвота, сонливость, сильная головная боль, путаница, потеря сознания. Если что-то из этого появилось, нужно немедленно позвать взрослого.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удара головой ребёнка должен осмотреть взрослый и, при необходимости, врач. Лучше перестраховаться, чем потом жалеть о лишней пробежке.
</a:t>
            </a:r>
            <a:endParaRPr lang="en-US" sz="11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5331" y="1484375"/>
            <a:ext cx="184688" cy="29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513192"/>
            <a:ext cx="267600" cy="237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513192"/>
            <a:ext cx="267600" cy="237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подозрении на перелом или вывих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переносить без нужды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не переносят и не поднимают без необходимости. Лишнее движение может ухудшить травму, поэтому лучше спокойно ждать помощи и сохранять пострадавшему удобное положение.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признаками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боль, отёк, необычная форма и невозможность опереться на руку или ногу подсказывают, что травма серьёзная. В такой ситуации нужен взрослый как можно скорее.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Оставить в покое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Повреждённую конечность оставляют в удобном положении, без лишних движений. Лучше не проверять её «на прочность» — для этого есть врач, а не любопытство.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выпрямлять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рука или нога выглядит неровно или ребёнок не может ею двигать, её не сгибают и не выпрямляют. Так можно только усилить боль и повредить сильнее.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вызывать 112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112 вызывают сразу, если человек потерял сознание, не отвечает на вопросы или выглядит совсем плохо. В такой ситуации ждать и надеяться на чудо нельзя.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Срочный звонок нужен при сильном кровотечении, проблемах с дыханием, судорогах, сильном ожоге или травме головы с тревожными признаками. Эти случаи требуют быстрой помощи взрослых и врачей.
</a:t>
            </a:r>
            <a:endParaRPr lang="en-US" sz="1155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подозрение на перелом, а рука или нога сильно болит, опухла и не двигается, тоже звонят 112. Лучше перестраховаться, чем потом жалеть.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разговора называют адрес, что случилось, сколько пострадавших и кто рядом. Чем точнее рассказ, тем быстрее приедет помощь — это очень полезная штука.
</a:t>
            </a:r>
            <a:endParaRPr lang="en-US" sz="11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Мини-аптечка: что лежит внутри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аккуратной аптечке лежат пластыри и стерильные салфетки. Они помогают закрыть маленькую ранку, остановить кровь и сохранить место чистым, пока рядом взрослый спокойно решает, что делать дальше.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Пластыри и салфетки наготове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Бинт нужен для перевязки, а перчатки помогают не занести грязь на рану. Антисептик для кожи хранится отдельно, чтобы взрослый мог быстро обработать ссадину или порез, не устраивая суету.
</a:t>
            </a:r>
            <a:endParaRPr lang="en-US" sz="986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Бинт, перчатки и антисептик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появляется синяк или отёк, выручает холодовый пакет. Он лежит в аптечке рядом с остальными предметами и ждёт своего звёздного часа, когда ушиб решит напомнить о себе.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Холодовый пакет на случай ушиба
</a:t>
            </a:r>
            <a:endParaRPr lang="en-US" sz="13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делать нельзя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трогать рану грязными руками, лить в неё йод или пытаться вытащить то, что туда попало. Такие действия мешают заживлению и могут занести инфекцию.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мазать ожог маслом, кремом или прикладывать лёд прямо к коже. Также не стоит тянуть за прилипшую одежду: это усиливает боль и может повредить кожу ещё сильнее.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оставлять пострадавшего одного, смеяться над травмой или резко двигать человека. Спокойствие и аккуратность важнее: они помогают не испугать ребёнка и не ухудшить состояние.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пострадал друг на площадке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безопасные шаги помощи, если рядом с тобой травмировался друг.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шага помогают не растеряться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знает три простых шага, он меньше пугается и быстрее делает нужное. Спокойный вдох, голос взрослого и понятный порядок действий помогают не паниковать.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первой помощи для школьников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 перемене и на физкультуре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и на физкультуре особенно важно смотреть под ноги, не толкаться и не спешить без нужды. Тогда меньше шансов поскользнуться, споткнуться или столкнуться с кем-то плечом.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Шнурки лучше завязывать заранее, а портфели и мячи убирать с прохода. Чистый коридор и свободное пространство на площадке помогают всем двигаться безопасно, без неожиданных «падений-неожиданок».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дальше помогают взрослые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помощи взрослые решают, куда ехать дальше: в травмпункт, поликлинику или больницу. Они смотрят, насколько серьёзна травма, и выбирают самый подходящий вариант.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может сделать перевязку, снимок или другую необходимую помощь. Чем раньше ребёнка осмотрят, тем быстрее станет ясно, что произошло и как помочь правильно.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важно спокойно рассказать, где болит, как случилась травма и что он чувствует. Эти слова помогают врачу понять ситуацию без лишних догадок.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275175"/>
            <a:ext cx="4600500" cy="6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на каждый день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1459475" y="99403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посмотреть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игрой или бегом стоит оглядеться: нет ли стекла, воды, ям, острых предметов или других опасностей рядом.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99625" y="293568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помнить про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случилось, сразу зовут взрослого. Самому решать сложную травму не нужно — это работа для помощников постарше.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6924950" y="293568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знать адрес и 112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должен помнить свой адрес и номер 112. Эти знания нужны дома, в школе и даже на прогулке.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67450" y="99403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— не трогать опасные раны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раны, сильные ожоги и подозрение на перелом лучше не трогать. Спокойствие помогает не сделать хуже.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травме важно остановиться, позвать взрослого и действовать аккуратно. Если помнить простые правила, можно помочь без лишних движений, уменьшить боль и сохранить спокойствие.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спокойствие, безопасность, помощь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2026-05-21T08:40:25Z</dcterms:created>
  <dcterms:modified xsi:type="dcterms:W3CDTF">2026-05-21T08:40:25Z</dcterms:modified>
</cp:coreProperties>
</file>