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— наш живой защитник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Узнаем, как кожа защищает, чувствует и помогает телу.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человеку нужна кожа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работает без отдыха: удерживает влагу, защищает от грязи и микробов, помогает почувствовать жар, холод и боль. Благодаря ей тело остаётся в безопасности и сохраняет нужное тепло.
</a:t>
            </a:r>
            <a:endParaRPr lang="en-US" sz="9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3800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главных слоя кожи
</a:t>
            </a:r>
            <a:endParaRPr lang="en-US" sz="18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927648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защитный слой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Эпидермис — самый верхний слой. Он первым встречает ветер, грязь и микробы, поэтому особенно важен для защиты тела.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3481426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помощники кожи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Дерма и подкожный слой находятся глубже. Они помогают коже чувствовать, получать питание, сохранять тепло и смягчать удары.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Эпидермис: наружный щит кожи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Эпидермис покрывает тело снаружи и принимает на себя удар от ветра, грязи и микробов. Это первая линия защиты, которая работает каждый день.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клетки постоянно обновляются: старые постепенно отмирают, а на их месте появляются новые. Кожа так остаётся прочной и свежей.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эпидермисе есть меланин. Он влияет на цвет кожи и помогает уменьшать вред от солнечных лучей, особенно в яркий день.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Дерма: место силы и чувств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52515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дерме находятся кровеносные сосуды. Они приносят коже кислород и питание, поэтому она остаётся живой, упругой и здоровой.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481075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проходят нервы. Они помогают чувствовать прикосновение, давление, тепло, холод и боль, чтобы человек вовремя заметил опасность.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43700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дерме расположены потовые железы и корни волос. Эти маленькие помощники делают кожу особенно важной и очень занятой.
</a:t>
            </a:r>
            <a:endParaRPr lang="en-US" sz="98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Подкожный слой: тепло и запас энергии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Подкожный слой в основном состоит из жировой ткани. Он хранит запас энергии, помогает телу не остывать и защищает внутренние органы от ударов.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детей этот слой особенно полезен во время прогулок и игр на улице. Он работает как мягкая тёплая подушка и бережёт тело от холода.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кожа защищает тело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разные свойства кожи помогают человеку в обычной жизни.
</a:t>
            </a:r>
            <a:endParaRPr lang="en-US" sz="11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838" y="1789450"/>
            <a:ext cx="209475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4450" y="1789450"/>
            <a:ext cx="239400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56775" y="1798083"/>
            <a:ext cx="249900" cy="22213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кожа помогает чувствовать мир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261625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Прикосновение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коже много чувствительных точек. Они помогают замечать лёгкое касание, давление и движение, даже если глаза закрыты.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059200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и холод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быстро сообщает мозгу, что предмет тёплый или холодный. Поэтому человек успевает отдёрнуть руку и не обжечься.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856775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ощущений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чувствительны пальцы, губы и лицо. Эти участки помогают узнавать мир точнее, чем можно было бы подумать на ощупь.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 и охлаждение тела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700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 состоит в основном из воды и небольшого количества солей. Когда он испаряется с поверхности кожи, становится прохладнее.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766805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бега, игр и физкультуры это особенно полезно. Пот не мешает, а помогает организму работать спокойно и безопасно.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1382460"/>
            <a:ext cx="65112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человеку жарко или он много двигается, потовые железы начинают выделять пот. Так кожа помогает телу не перегреться.
</a:t>
            </a:r>
            <a:endParaRPr lang="en-US" sz="98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появляются царапины и ссадины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может повредиться, если человек упал, сильно потёрся, укололся или прикоснулся к очень горячему предмету. Так появляются царапины и ссадины.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повреждения обычно заживают сами, если их держать в чистоте. Главное — не трогать их грязными руками и не сдирать корочку.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рана глубокая, болит сильно, сильно краснеет или отекает, нужна помощь взрослого. Это уже не шутка для кожи.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кровь долго не останавливается или появляется укус, ожог, гной либо сильное покраснение, нужно обратиться к врачу как можно скорее.
</a:t>
            </a:r>
            <a:endParaRPr lang="en-US" sz="9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кожа любит чистоту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вода и мягкое мыло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Петя тщательно вымыл руки тёплой водой с мягким мылом. Пена смыла следы улицы, а кожа не стала сухой. После умывания он аккуратно промокнул лицо полотенцем, словно укрыл его лёгким облаком.
</a:t>
            </a:r>
            <a:endParaRPr lang="en-US" sz="10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руки перед обедом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обедом Аня вспомнила простое правило: сначала вода, потом еда. Она вымыла руки после прогулки, чтобы убрать пыль и микробы. Теперь бутерброд отправился в живот, а не в приключение с грязью.
</a:t>
            </a:r>
            <a:endParaRPr lang="en-US" sz="10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Душ после активного дня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игр во дворе на коже остались пот и песок. Тёплый душ помог всё смыть, а чистое полотенце осторожно высушило тело. Свежая кожа лучше дышит, меньше раздражается и спокойнее защищает организм.
</a:t>
            </a:r>
            <a:endParaRPr lang="en-US" sz="100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защитить кожу от солнца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5851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и сборы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прогулкой стоит выбрать лёгкую одежду с рукавами, надеть кепку или панаму и взять воду. Так кожа будет готова к солнечному дню.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097175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прогулки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Вернувшись домой, нужно охладиться, умыться и посмотреть, не покраснела ли кожа. Если появилось жжение, взрослым стоит помочь сразу.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181513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на улице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жару лучше искать тень и не стоять долго под прямыми лучами. На открытые участки кожи полезно нанести крем с SPF.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коже оставаться здоровой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коже каждый день. Когда человек пьёт достаточно, организм легче сохраняет влагу, а кожа меньше сохнет и не становится стянутой, как бумажная салфетка.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Полезная еда помогает коже получать витамины A, C и E. Овощи, фрукты и простые домашние блюда поддерживают её крепкой, ровной и более устойчивой к раздражению.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сон даёт коже время отдохнуть и обновиться. Если лечь пораньше и выспаться, утром лицо выглядит свежее, а кожа лучше выполняет свою работу.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856" y="1405400"/>
            <a:ext cx="231188" cy="20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700" y="3057275"/>
            <a:ext cx="205500" cy="20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98750" y="1405400"/>
            <a:ext cx="205500" cy="205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Волосы, ногти и кожа работают вместе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66080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Волосы защищают голову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Волосы помогают немного беречь голову от солнца, ветра и холода. Они не могут заменить шапку, но вместе с кожей создают для тела дополнительную защиту.
</a:t>
            </a:r>
            <a:endParaRPr lang="en-US" sz="1137" dirty="0"/>
          </a:p>
        </p:txBody>
      </p:sp>
      <p:sp>
        <p:nvSpPr>
          <p:cNvPr id="9" name="Text 3"/>
          <p:cNvSpPr txBox="1"/>
          <p:nvPr/>
        </p:nvSpPr>
        <p:spPr>
          <a:xfrm>
            <a:off x="66080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 нужен всем троим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ногтями и у корней волос может скапливаться грязь, поэтому важны мытьё, расчёсывание и стрижка. Чистота помогает коже, волосам и ногтям дружно служить человеку.
</a:t>
            </a:r>
            <a:endParaRPr lang="en-US" sz="1137" dirty="0"/>
          </a:p>
        </p:txBody>
      </p:sp>
      <p:sp>
        <p:nvSpPr>
          <p:cNvPr id="10" name="Text 4"/>
          <p:cNvSpPr txBox="1"/>
          <p:nvPr/>
        </p:nvSpPr>
        <p:spPr>
          <a:xfrm>
            <a:off x="478385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Ногти берегут пальцы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Ногти прикрывают кончики пальцев и помогают брать мелкие предметы. Если их держать чистыми и аккуратными, рукам легче оставаться здоровыми и опрятными.
</a:t>
            </a:r>
            <a:endParaRPr lang="en-US" sz="113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меняется с возрастом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1410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детей кожа обычно тоньше и нежнее, поэтому она быстрее краснеет и требует особенно бережного отношения на солнце, ветру и морозе.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0898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взрослых кожа часто становится суше, особенно в холодное время года. Ей помогают мягкий уход, защита от ветра и достаточное количество воды.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0386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возрастом кожа постепенно теряет часть упругости и становится более чувствительной. Это естественно, а значит, заботиться о ней нужно всегда.
</a:t>
            </a:r>
            <a:endParaRPr lang="en-US" sz="986" dirty="0"/>
          </a:p>
        </p:txBody>
      </p:sp>
      <p:sp>
        <p:nvSpPr>
          <p:cNvPr id="8" name="Text 5"/>
          <p:cNvSpPr txBox="1"/>
          <p:nvPr/>
        </p:nvSpPr>
        <p:spPr>
          <a:xfrm>
            <a:off x="261600" y="39874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человека кожа имеет свои особенности, но правила ухода похожи: чистота, осторожность и внимание к её сигналам.
</a:t>
            </a:r>
            <a:endParaRPr lang="en-US" sz="98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кожа бывает разной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кожи зависит от количества меланина — вещества, которое есть в коже у каждого человека. Его больше или меньше, и это совершенно нормально.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с разным цветом кожи одинаково достойны уважения и дружбы. Внешние различия делают мир интересным, как яркие карандаши в одной коробке.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коже нужна помощь врача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52515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сыпь, сильный зуд или необычное пятно не проходят, а кожа становится всё более раздражённой, нужно рассказать об этом взрослым и обратиться к врачу.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481075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Глубокая рана, сильный ожог, гной, отёк или боль, которая мешает двигаться и спать, — это не повод ждать. Такие признаки требуют медицинской помощи.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43700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покраснение быстро расширяется или вместе с кожными изменениями поднимается температура, нужен осмотр врача. Лучше помочь коже вовремя, чем потом долго лечить.
</a:t>
            </a:r>
            <a:endParaRPr lang="en-US" sz="98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путь к здоровой коже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ежедневные действия, которые помогают коже оставаться чистой, спокойной и защищённой.
</a:t>
            </a:r>
            <a:endParaRPr lang="en-US" sz="11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Удивительные факты о коже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700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коже есть очень много чувствительных рецепторов и потовых желез. Благодаря им тело быстро замечает холод, жару, прикосновение и опасность.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766805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во сне кожа продолжает трудиться. Она защищает тело, удерживает нужную влагу и помогает нам проснуться почти без помощи будильника кожи.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1382460"/>
            <a:ext cx="65112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постоянно обновляется: старые клетки постепенно заменяются новыми. Поэтому наш защитный покров не стоит на месте, а работает как аккуратный мастер по ремонту.
</a:t>
            </a:r>
            <a:endParaRPr lang="en-US" sz="98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54119" y="75"/>
            <a:ext cx="3887763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1100350"/>
            <a:ext cx="47181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— защитник, которого надо беречь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каждый день охраняет тело, помогает чувствовать мир и регулирует тепло. Если заботиться о ней, она долго остаётся здоровой, сильной и готовой к новым приключениям.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2026-05-21T08:20:40Z</dcterms:created>
  <dcterms:modified xsi:type="dcterms:W3CDTF">2026-05-21T08:20:40Z</dcterms:modified>
</cp:coreProperties>
</file>