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шара: геометрия, формула и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 базовое тело: объем задаётся радиусом, а формулы помогают решать задачи и практику.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изучают объем шара в 10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стереометрии опирается на работу с формулами и понятия площади круга. Объём шара связывают с реальными объектами: мячом, каплей, резервуаром, планетой. Он измеряется в кубических единицах: см³, м³, мм³.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— это множество всех точек пространства, расстояние от которых до центра не превышает радиуса r. Радиус задаёт «границу» заполненного пространства и напрямую влияет на объем тела.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только поверхность шара: это множество точек, находящихся на расстоянии ровно r от центра. Поэтому у сферы есть площадь, а объем относится именно к шару как к телу.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шар и чем он отличается от сферы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равен 2r, и по нему удобно оценивать размеры. Важно помнить: объем существует у шара, а у поверхности фигурой становится только площадь, без внутреннего «наполнения».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шара на схеме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радиус — «скелет» шара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шара — точка, от которой рассматриваются расстояния до любой точки поверхности. Радиус r задаёт размер: все точки поверхности лежат на одинаковом расстоянии от центра, поэтому шар симметричен.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и большая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— отрезок, соединяющий две противоположные точки поверхности и равный 2r. Большая окружность получается, когда шар сечётся плоскостью, проходящей через центр, и сечение становится окружностью максимального радиуса.
</a:t>
            </a:r>
            <a:endParaRPr lang="en-US" sz="13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объясняет, почему увеличение размера заметно усиливает объем даже без сложных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объёма шара: V = 4/3πr³ и V = πd³/6 (школьный курс геометрии).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формула: V = 4/3πr³. Если известен диаметр d, используют V = πd³/6. Объем растёт пропорционально кубу радиуса.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объёма шара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задач со значениями радиуса или диаметра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объём шара растёт при увеличении радиуса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радиуса меняется не «линейно»: прирост объема становится всё более заметным, потому что используется r³.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имеет резкий подъём: именно кубическая зависимость r³ объясняет, почему маленькое изменение радиуса заметно влияет на объём.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4/3πr³; значения округлены до сотых.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объёма шара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радиус в формулу и получаем объем в кубических сантиметрах.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сколько раз растёт радиус, настолько сильнее увеличивается объём: рост идёт по кубу, поэтому объёмы отличаются резко.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объёма: V = 4/3πr³ (школьный курс геометрии).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формулу объёма шара, обращаются к идее разбиений и сечений. Метод Кавальери позволяет сравнивать тела по площадям одинаковых сечений.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связано с классическими рассуждениями Архимеда: шар сравнивают с описанным цилиндром. Если цилиндр имеет радиус r и высоту 2r, то объём шара оказывается в 2/3 раза меньше объёма цилиндра.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Дальше, применяя аналогичные сравнения с конусом, получают единственную согласованную формулу шара. Такой подход делает связь между геометрией и объёмом не просто формальным, а объяснимым.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формулы через сравнение с цилиндром и конусом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шара и смысл формулы объёма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шара и смысл формулы объёма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— всегда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сечёт шар по окружности. Это помогает переводить «трёхмерную» задачу в более привычные «двумерные» понятия радиуса сечения и его площади.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сечения зависит от расстояния до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плоскость к центру шара, тем больше радиус окружности. Максимальная площадь получается при сечении через центр, а на краю сечение вырождается в точку.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как сумма площадей круговых 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можно представить как сумму площадей бесконечного множества круговых сечений. Поэтому формула для V логически появляется из геометрической зависимости этих площадей от координаты.
</a:t>
            </a:r>
            <a:endParaRPr lang="en-US" sz="14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«почти идеальный шар»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дом — планета с радиусом около 6371 км. Хотя Земля не является строго сферической, ее форма близка к шару, поэтому многие школьные модели оказываются точными приближениями. Это помогает оценивать масштаб пространства внутри планеты.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Мыльный пузырь: видимый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Мыльный пузырь имеет шарообразную форму и наглядно демонстрирует зависимость геометрии от радиуса. При изменении размера меняется количество «пространства внутри», хотя внешняя оболочка кажется почти неизменной. Поэтому формула объема здесь работает как универсальный закон.
</a:t>
            </a:r>
            <a:endParaRPr lang="en-US" sz="766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Шаровой резервуар: техника на точных расчетах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инженерии шаровые резервуары используют как компактные и равномерные по нагрузке емкости. Когда радиус в метрах задан, объем можно вычислить по одной и той же формуле, независимо от масштаба. Так геометрия связывает расчет с реальными материалами и вместимостью.
</a:t>
            </a:r>
            <a:endParaRPr lang="en-US" sz="75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в природе, науке и технике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перевод величин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радиус нужно привести к одной системе единиц, иначе формула не «сойдется». Всегда проверьте, в каких единицах задано r, и не смешивайте сантиметры с метрами.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измеряется в кубических единицах: 1 м³ = 1000 л, а 1 см³ соответствует 1 мл. Эти соотношения помогают быстро перевести результат под бытовые единицы.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радиус дан в сантиметрах, итог должен получиться в см³, а затем при необходимости переводится в литры. Сначала единицы, потом подстановка в формулу.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типичных контрольных часто «портит» ответ неверный перевод или преждевременные сокращения. Правильная стратегия — привести все к одной системе до возведения в куб и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объемов шара, цилиндра и конуса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и той же размерной схеме шар оказывается меньше цилиндра, но заметно больше конуса: все выводы следуют из формул для объема при общем радиусе r.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соотношения: Vшара = 2/3 Vцилиндра и Vшара = 2·Vконуса. Значит, форма тела сильнее влияет на вместимость, чем кажется на вид.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формулам: Vшара = 4/3·πr³, Vцилиндра = πr²·h при h=2r, Vконуса = 1/3·πr²·h при h=2r. (без привязки к внешним данным)
</a:t>
            </a:r>
            <a:endParaRPr lang="en-US" sz="10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04271"/>
            <a:ext cx="478655" cy="425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71" y="1983800"/>
            <a:ext cx="466413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задач на объем шара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радиусу найти объем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r (или его заменяют диаметром), требуется вычислить V по формуле. В ответе часто сохраняют π или дают приближенное значение при π≈3,14.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радиус по известному объему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задачах известен V, а нужно восстановить r из формулы V = 4/3·πr³. После преобразований важно вернуть кубический корень и указать единицы.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объемов нескольких шаров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установить, какой шар больше и во сколько раз, используя отношения кубов радиусов. Часто достаточно сравнить r₁ и r₂ без полного вычисления численного объема.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объем шара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стандартную последовательность действий при решении школьных задач на V шара.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значения объема для запоминания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формуле V = 4/3·πr³ помогают оценивать правильность расчетов и сразу видеть, как меняется объем при росте радиуса.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демонстрируют кубическую зависимость: при переходе от r к 2r объем увеличивается в 8 раз, поэтому ошибки в единицах или степени r дают заметные отклонения.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V = 4/3·πr³ при π≈3,14 для округленных значений.
</a:t>
            </a:r>
            <a:endParaRPr lang="en-US" sz="10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объема шара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оплошность — подставить диаметр вместо радиуса. Тогда в формулу попадает величина 2r, и результат получается в 8 раз больше или меньше истинного.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не выполнить возведение радиуса в куб: вместо r³ берут r² или просто r. В итоге зависимость от размера нарушается, а ответ выходит не из той формулы.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делают неверный перевод единиц: например, радиус задан в сантиметрах, а объем хотят получить в литрах, не переводя r в метры. Исправление начинается с приведения всех данных к одной системе.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и раннее округление, особенно до возведения в куб. Лучше сохранять больше знаков после запятой в промежуточных вычислениях, а округлять результат только в конце.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шара есть две важные характеристики: площадь поверхности S = 4πr² и объем V = 4/3πr³. При росте радиуса площадь меняется по закону r², а объем — по закону r³.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различия степеней объем начинает расти заметно быстрее, чем площадь поверхности. Поэтому при увеличении размеров, например у емкостей, «вместимость» растет сильнее, чем потребность в материале для оболочки.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объема шара с площадью поверхности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рост объема при увеличении радиуса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соседние точки, разница увеличивается не «плавно», а резко: при каждом шаге добавляется все больше объема за счет r³.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кубическую зависимость: больший радиус приводит к несоразмерно большому объему. Это помогает качественно проверять ответы, даже до точных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 V = 4/3·πr³ при π≈3,14; значения округлены до сотых.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шара — это радиус, возведенный в куб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V = 4/3πr³ универсальна для всех задач на объем шара. Она показывает, что радиус полностью задает вместимость, а кубическая зависимость объясняет быстрый рост результата с увеличением размера.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2026-05-14T04:17:27Z</dcterms:created>
  <dcterms:modified xsi:type="dcterms:W3CDTF">2026-05-14T04:17:27Z</dcterms:modified>
</cp:coreProperties>
</file>