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Размножение птиц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птиц — главная стадия жизни, включающая яйца, спаривание и заботу о птенцах.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размножение важно для птиц?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поддерживает численность птиц, помогая им адаптироваться к разным средам. С развитием новых особенностей отпрыски лучше выживают.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система самцов и самок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самцов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самцов птиц есть пара семенников, расположенных внутри тела. Они производят сперматозоиды, необходимые для оплодотворения.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самок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самок обычно функционирует только левый яичник. Оплодотворение происходит внутри, при встрече сперматозоида и яйцеклетки в яйцеводе.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спаривания у птиц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Спаривание начинается с кратковременного контакта клоак — клоакального поцелуя, через который передается сперма.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Брачные ритуалы включают пение, танцы, яркие оперения и подношение подарков, что помогает выбрать сильного партнера.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ритуалы формируют связь между птицами и повышают шансы на успешное размножение.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птичьего яйца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Яйцо состоит из прочной известковой скорлупы, белка, богатого белками, и желтка с питательными веществами. Эти части обеспечивают защиту и питание эмбриона.
</a:t>
            </a:r>
            <a:endParaRPr lang="en-US" sz="1422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формирования яйца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яйца у самки занимает от 24 до 48 часов в зависимости от вида. За это время формируются все слои и питательные компоненты.
</a:t>
            </a:r>
            <a:endParaRPr lang="en-US" sz="1484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скорлупы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Скорлупа защищает яйцо от повреждений и высыхания. Её состав зависит от окружающей среды и помогает сохранить эмбрион в благоприятных условиях.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развитие яйца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93683"/>
            <a:ext cx="4176900" cy="17383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яиц разных видов птиц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Размер, цвет и количество яиц варьируются в зависимости от вида и условий обитания.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птицы откладывают меньше яиц, но с большими размерами, отражая адаптации к окружающей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Орнитологический справочник, 2022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618303"/>
            <a:ext cx="2550322" cy="1922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0413" y="1618303"/>
            <a:ext cx="2550322" cy="19227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3613" y="1618303"/>
            <a:ext cx="2550322" cy="19227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57213" y="3703345"/>
            <a:ext cx="2550845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гнёзда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как ласточки и сороки, строят открытые гнёзда из веток и травы, обеспечивая вентиляцию и наблюдение за окружением.
</a:t>
            </a:r>
            <a:endParaRPr lang="en-US" sz="1178" dirty="0"/>
          </a:p>
        </p:txBody>
      </p:sp>
      <p:sp>
        <p:nvSpPr>
          <p:cNvPr id="12" name="Text 1"/>
          <p:cNvSpPr txBox="1"/>
          <p:nvPr/>
        </p:nvSpPr>
        <p:spPr>
          <a:xfrm>
            <a:off x="3297371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Закрытые гнёзда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 и совы создают закрытые гнёзда, защищающие потомство от непогоды и хищников, используя листья, мох и шерсть.
</a:t>
            </a:r>
            <a:endParaRPr lang="en-US" sz="1233" dirty="0"/>
          </a:p>
        </p:txBody>
      </p:sp>
      <p:sp>
        <p:nvSpPr>
          <p:cNvPr id="13" name="Text 2"/>
          <p:cNvSpPr txBox="1"/>
          <p:nvPr/>
        </p:nvSpPr>
        <p:spPr>
          <a:xfrm>
            <a:off x="6037529" y="3703343"/>
            <a:ext cx="2550846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Гнёзда-дупла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Дятлы устраивают гнёзда в дуплах деревьев, используя естественные укрытия, обеспечивая безопасность и стабильность для птенцов.
</a:t>
            </a:r>
            <a:endParaRPr lang="en-US" sz="1178" dirty="0"/>
          </a:p>
        </p:txBody>
      </p:sp>
      <p:sp>
        <p:nvSpPr>
          <p:cNvPr id="14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Постройка гнезд: типы и материалы
</a:t>
            </a:r>
            <a:endParaRPr lang="en-US" sz="2700" dirty="0"/>
          </a:p>
        </p:txBody>
      </p:sp>
      <p:sp>
        <p:nvSpPr>
          <p:cNvPr id="15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размещения гнезд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Гнёзда птицы располагают в разнообразных местах — на ветках, земле, скалах или даже в домах человека для защиты и удобства.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 зависит от угроз хищников, доступности пищи и климатических условий, способствуя успешному выведению потомства.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Инкубация: процесс высиживания яиц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инкубации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начинают высиживать яйца, поддерживая температуру примерно 37-39°C для оптимального развития эмбриона.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уход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регулярно переворачивают яйца, чтобы обеспечить равномерный нагрев и предотвратить прилипание зародыша к скорлупе.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периода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высиживания сильно варьируется: от 11 дней у маленьких птиц до 80 дней у крупных, например, альбатросов.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длительности инкубации у разных птиц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крупные птицы нуждаются в более продолжительном времени для развития эмбриона в яйце.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прямую зависимость между размером птицы и продолжительностью инкубационного периода.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данные птиц, 2021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потомством: общие черты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птиц посвящают значительные усилия уходу за птенцами, обеспечивая их кормом и теплом. Родители активно защищают молодняк от хищников и неблагоприятных условий окружающей среды.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Кормление происходит либо напрямую из зоба, либо с использованием переваренной пищи. У многих птиц оба родителя участвуют в заботе, но некоторые виды полностью перекладывают ответственность на одного родителя.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Альтриальные и прецедиальные птенцы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Альтриальные птенцы рождаются беспомощными, без пуха и зрения, полностью зависят от родителей, как у воробьёв и дроздов. Они требуют интенсивного ухода в первые недели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Прецедиальные птенцы появляются на свет покрытыми пухом, со зрением и способностью быстро передвигаться. Такие птенцы, например у уток и кур, способны самостоятельно находить пищу вскоре после вылупления.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развитости птенцов определяет характер родительской заботы и длительность пребывания в гнезде, влияя на стратегии выживания и адаптацию к среде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607096"/>
            <a:ext cx="3604200" cy="19293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заботы о потомстве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особенности проявления родительской заботы у разных видов птиц и связанные с ними черты поведения.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родительской заботы зависит от угроз и рисков для потомства в каждой биологической стратегии.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Журналы по зоологии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перелёт ласточек к местам гнездования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весну ласточки совершают длительный перелёт из тёплых африканских регионов в северные территории России. Это позволяет им обеспечить птенцам достаточную пищу и благоприятные условия для развития.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успеха размножения от выбора места и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выбирают оптимальные периоды года для гнездования, когда кормовая база достигает максимума. Миграции помогают избежать неблагоприятных условий, повышая выживаемость молодняка.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размножение птиц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необычных стратегий размножения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пингвин высиживает единственное яйцо на лапах, защищая его от морозов в экстремально холодных условиях Антарктики, используя колоссальное терпение и совместную заботу обоих родителей.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ткачик строит витиеватые висячие гнёзда из травы и веток, надежно защищающие потомство от хищников и непогоды, что обеспечивает высокий процент выживания птенцов.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Кукушка проявляет гнездовой паразитизм, откладывая яйца в гнёзда других птиц, а её птенцы часто выталкивают чужие яйца, обеспечивая себе лучшие условия для выживания.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и среды на размножение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тёплых регионах птицы высиживают яйца в более короткие сроки благодаря благоприятной температуре, которая ускоряет развитие эмбрионов. Засухи и ливни влияют на сроки откладки и шансы выживания потомства.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корма в сезон размножения напрямую определяет размер выводков и вероятность выживания птенцов. Недостаток пищи снижает репродуктивный успех и может изменить миграционные маршруты.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успешного размножения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естественной среды обитания в результате вырубки лесов и урбанизации уменьшает доступные места для гнездования, что снижает шансы на успешное размножение.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Хищники, такие как лисицы и змеи, представляют серьёзную угрозу для яиц и птенцов, особенно в открытых и наземных гнёздах, уменьшая численность молодняка.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 и почв влияет на качество среды обитания, вызывая болезни и снижая выживаемость птиц в период размножения и роста птенцов.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вмешательство человека, включая сбор яиц и разрушение гнёзд, создают дополнительные препятствия для сохранения популяций птиц.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поддержка размножения птиц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охраняемых территорий обеспечивает безопасные места для гнездования и развития птенцов, препятствуя уничтожению ключевых местообитаний.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Установка искусственных гнездовий и восстановление кормовой базы способствует увеличению численности видов, особенно тех, которые страдают от нехватки естественных условий.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для школьников и жителей повышают осведомлённость о важности птиц и необходимости бережного отношения к ним, поддерживая природоохранные инициативы.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206840"/>
            <a:ext cx="750900" cy="600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птиц для экосистем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способствуют опылению многих цветущих видов, обеспечивая размножение и сохранение растительного разнообразия в экосистемах.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Перемещая семена растений с одного места на другое, птицы способствуют естественному обновлению растительности и расширению ареалов.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 контролируют популяции насекомых-вредителей, помогая поддерживать здоровье лесов и сельскохозяйственных угодий.
</a:t>
            </a:r>
            <a:endParaRPr lang="en-US" sz="1310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пищевых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занимают различные экологические ниши, поддерживая устойчивость и равновесие в природных сообществах.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8004" y="1"/>
            <a:ext cx="436494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0" y="1209975"/>
            <a:ext cx="4084500" cy="28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размножения птиц для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3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птиц — сложный процесс, основанный на адаптациях к среде. Его сохранение жизненно необходимо для поддержания природных экосистем и биоразнообразия нашей планеты.
</a:t>
            </a:r>
            <a:endParaRPr lang="en-US" sz="298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2026-05-07T15:56:20Z</dcterms:created>
  <dcterms:modified xsi:type="dcterms:W3CDTF">2026-05-07T15:56:20Z</dcterms:modified>
</cp:coreProperties>
</file>