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обмен веществ и преобразование энергии
</a:t>
            </a:r>
            <a:endParaRPr lang="en-US" sz="218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обеспечивает жизнедеятельность, рост и развитие через преобразование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значение обмена веществ и энергии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объединяет все процессы поглощения, трансформации и использования веществ и энергии в клетках организма, обеспечивая стабильность и адаптацию к условиям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и анаболизм: две стороны метаболизма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представляет собой разложение сложных органических веществ до простых соединений с выделением энергии, необходимой для жизнедеятельности клеток.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— это построение сложных молекул из простых компонентов, требующий затрат энергии, и обеспечивает рост и восстановление клеточных структур.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получают энергию и органику, потребляя готовые соединения из окружающей среды, что обеспечивает их энергетические потребности.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синтезируют органические вещества из неорганических, используя энергию солнечного света в фотосинтезе либо химическую энергию — при хемосинтезе.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получения энергии включают фотосинтез, хемосинтез и гетеротрофное питание, различающиеся по источникам и способам преобразования энергии.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обмена веществ в живых организмах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осуществляют аэробное дыхание, превращая продукты питания в энергию АТФ. Они содержат собственную ДНК, что говорит об их эволюционной независимости и специализированной функции.
</a:t>
            </a:r>
            <a:endParaRPr lang="en-US" sz="1165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как энергетические станции клетки
</a:t>
            </a:r>
            <a:endParaRPr lang="en-US" sz="1331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процесс дыхания в митохондриях
</a:t>
            </a:r>
            <a:endParaRPr lang="en-US" sz="1473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митохондрий происходит цикл Кребса и дыхательная цепь — последовательность реакций, обеспечивающая максимальный выход энергии и жизненно важные продукты катаболизма.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митохондрий в энергетическом обмене
</a:t>
            </a:r>
            <a:endParaRPr lang="en-US" sz="20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обеспечивает биосинтез аминокислот, белков, липидов и углеводов из простых молекул, создавая материалы для клеточного обновления.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анаболизма требуется энергия АТФ, ферменты и коферменты, которые участвуют в сложных химических реакциях синтеза.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молекулы используются для регенерации тканей, роста организма и поддержания функций клеток и органов.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пластического обмена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энергетического обмена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катаболизма от гидролиза до дыхания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протекает в цитоплазме всех клеток, расщепляя глюкозу до пирувата и образуя 2 АТФ и 2 NADH. Этот путь не зависит от кислорода.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является универсальным этапом, важным для аэробных и анаэробных организмов, обеспечивая энергию и промежуточные метаболиты.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— первый этап энергетического обмена
</a:t>
            </a:r>
            <a:endParaRPr lang="en-US" sz="21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 продуцирует наибольшее количество АТФ, используя электроны от NADH и FADH2 для синтеза энергии.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 и образование АТФ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вклад в энергетический баланс клетки обеспечивает окислительное фосфорилирование в митохондриях.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справочник, 2022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 дыхательных путей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Каталазы эффективно разлагают перекись водорода, предотвращая повреждения клеток от окислительного стресса.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Оксидазы способствуют переносу электронов к кислороду, завершая цепь и способствуя образованию воды в клеточном дыхании.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Дегидрогеназы участвуют в окислении субстратов, обеспечивая выделение электронов для дыхательной цепи.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этих ферментов обеспечивает эффективное получение энергии и защиту клетки от токсичных соединений.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цикла Кребса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 происходит в матриксе митохондрий и включает восемь ферментативных реакций, которые последовательно преобразуют ацетил-КоА, обеспечивая аэробное окисление.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реакции образуются две молекулы CO2, восстановленные коферменты NADH и FADH2, а также энергия в виде GTP или ATP, необходимые для дальнейших процессов клеточного метаболизма.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цикл объединяет катаболизм углеводов, жиров и белков, обеспечивая эффективное получение энергии и синтез биомолекул для поддержания жизненных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Конечные продукты энергетического обмена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газ, образующийся в процессе окисления, выводится дыхательной системой, а вода удаляется через органы дыхания и почки, поддерживая водно-солевой баланс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Азотистые конечные продукты, такие как аммиак и мочевина, выводятся через почки с мочой; вместе с теплом их образование способствует поддержанию стабильного внутреннего состояния.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содержит макроэргические фосфатные связи, которые при расщеплении выделяют значительное количество энергии. Этот энергоемкий процесс служит основным источником для большинства биохимических реакций и функций клетки.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структуры и функции АТФ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АТФ в клеточном метаболизме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 в организме взрослого человека синтезируется и распадается около 40–50 кг АТФ, что обеспечивает постоянное снабжение клеток энергией для поддержания жизнедеятельности и регуляции процессов.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— ключевой переносчик энергии
</a:t>
            </a:r>
            <a:endParaRPr lang="en-US" sz="24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инсулин регулирует уровень глюкозы в крови, стимулируя синтез гликогена, что снижает концентрацию сахара после приёма пищи.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 ускоряет базальный метаболизм, повышая расход энергии в состоянии покоя и способствуя адаптации организма к изменениям окружающей среды.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активирует катаболизм гликогена и мобилизует энергию при стрессовых ситуациях, а нервная система и ферментные механизмы обеспечивают точную регуляцию процессов.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регуляции обмена веществ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энергия, запасённая в питательных веществах, преобразуется в молекулах АТФ, являющихся универсальным энергетическим посредником в клетках.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энергии: этапы и формы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затем используется для механической работы мышц, обеспечивая движение и поддержание тонуса тканей.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энергии превращается в тепловую, играющую важную роль в поддержании постоянной температуры тела и терморегуляции.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Электрическая энергия, возникающая при потенциалах действия клеток, обеспечивает передачу нервных импульсов и координацию жизненно важных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основных пищевых веществ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 жиры: источники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являются быстрым и основным источником энергии для организма, легко расщепляясь до глюкозы. Жиры обеспечивают длительный энергетический запас и участвуют в формировании клеточных мембран.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строительный материал и резерв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служат фундаментом для образования тканей и ферментов. В экстремальных условиях дефицита углеводов и жиров могут использоваться как источник энергии, обеспечивая пластические функции.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влияет на метаболизм: с годами обмен веществ замедляется, что связано с уменьшением мышечной массы и изменениями гормонального фона.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играет роль: у мужчин обмен веществ обычно выше за счёт большей мышечной массы и различий в гормональном балансе.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активность, наследственность, климат, питание и состояние эндокринной системы значительно влияют на скорость и характер метаболических процессов в организме.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обмен веществ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 обмена веществ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возникает из-за отсутствия фермента, расщепляющего фенилаланин, что приводит к его накоплению и нарушению психического развития при отсутствии терапии.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Гирке — гликогеноз, характеризуется нарушением расщепления и запасания гликогена в печени, вызывая гипогликемию и увеличенную печень.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Галактоземия связана с дефицитом фермента, участвующего в метаболизме галактозы, что требует строгой диеты для предотвращения тяжелых осложнений и повреждения органов.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Ожирение развивается вследствие дисбаланса между потреблением и расходом энергии, приводит к риску сердечно-сосудистых и метаболических заболеваний.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характеризуется высоким уровнем глюкозы в крови из-за недостатка или нарушения действия инсулина, требующим контроля питания и медикаментозной терапии.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Гипотиреоз снижает основной обмен из-за дефицита тиреоидных гормонов, что вызывает усталость, увеличение веса и замедление процессов обмена в организме.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обмена веществ: примеры и профилактика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обмена веществ и энергии для жизни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энергетика являются основой биологических процессов, обеспечивая рост, адаптацию и жизнедеятельность организма. Их понимание важно для здоровья, медицины и науки в целом.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2026-05-10T04:26:49Z</dcterms:created>
  <dcterms:modified xsi:type="dcterms:W3CDTF">2026-05-10T04:26:49Z</dcterms:modified>
</cp:coreProperties>
</file>