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Пернатые изобретатели: удивительный мир птиц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удивляют клювами, перьями и умными привычками.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рядом с нами и далеко от нас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 можно встретить почти всюду: в парке, лесу, на болоте и у реки. У каждого вида свои умения, которые помогают ему искать пищу, прятаться и жить в разное время года.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— главный помощник птицы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свой 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дятла клюв крепкий, словно маленький молоточек. У утки он широкий и плоский, а у хищных птиц — загнутый и острый, чтобы разрывать добычу.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не случайна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клюва подсказывает, чем питается птица. Одни клювы удобны для зерен, другие — для насекомых, третьи — для рыбы или мяса. Природа всё хорошо продумала.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в строительстве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нужен не только для еды. Им птица может таскать веточки, мох и травинки, укладывая их в гнездо. Настоящий универсальный инструмент, только без шума и гвоздей.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под рукой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помогает птице хватать, крошить и удерживать пищу. С его помощью можно собирать зерна, ловить насекомых, доставать рыбу из воды и даже вытаскивать червяков из земли.
</a:t>
            </a:r>
            <a:endParaRPr lang="en-US" sz="93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Лапы птиц: ходьба, плавание и хватание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Перепонки для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утки между пальцами есть перепонки. Они помогают лапам работать как веселые весла, поэтому птица легко плывет и быстро разворачивается в воде.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Цепкие когти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совы сильные лапы с острыми когтями. Они помогают крепко хватать добычу и надежно удерживаться на ветке, даже когда вокруг темно и тихо.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для веток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попугая цепкие пальцы, которыми удобно обхватывать ветки и держать еду. Такая лапа помогает лазать и не падать во время шума и возни.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шаги и прыжки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куропатки и воробья лапы приспособлены для ходьбы и прыжков по земле. Это удобно, когда нужно быстро скрыться, собрать крошки или искать семена.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 — уютный дом для яиц и птенцов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природных материалов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строят гнезда из веточек, травинок, мха, перьев и иногда из глины. Материалы подбираются так, чтобы домик был мягким, прочным и теплым.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для дома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Гнезда можно увидеть на деревьях, в кустах, в траве, в дуплах и даже на земле. Каждая птица выбирает место, где ей безопаснее всего.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гнезда — сохранить яйца в тепле и укрыть их от дождя, ветра и опасности. Это настоящий маленький дом с важной миссией.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птенцов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птенцы появляются на свет, гнездо помогает им не замерзнуть и не потеряться. В нем родители легче кормят малышей и следят за ними.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птица строит гнездо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 птица выбирает место, собирает материал и заботится о яйцах и птенцах.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Дятел — мастер по дереву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Дятел долбит кору, чтобы добраться до личинок насекомых, спрятанных под ней. Для него это и обед, и увлекательная работа по дереву.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Крепкий инструмент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клюв очень прочный и помогает стучать по стволу много раз подряд. Длинный язык бывает липким, поэтому дятлу легче вытаскивать добычу из щелей.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соседей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Выдолбленное дупло часто становится жильем для других птиц, например для синиц и сов. Так дятел помогает лесу, даже когда уже закончил свою работу.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Пингвины: птицы, которые отлично плавают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7097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летают, а ныряют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не умеют летать, зато отлично двигаются под водой. Они быстро ныряют, ловко поворачивают и словно плывут на маленьких крыльях-ластах.
</a:t>
            </a:r>
            <a:endParaRPr lang="en-US" sz="1130" dirty="0"/>
          </a:p>
        </p:txBody>
      </p:sp>
      <p:sp>
        <p:nvSpPr>
          <p:cNvPr id="11" name="Text 3"/>
          <p:cNvSpPr txBox="1"/>
          <p:nvPr/>
        </p:nvSpPr>
        <p:spPr>
          <a:xfrm>
            <a:off x="280965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Теплая одежда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перья помогают пингвинам сохранять тепло в холодных местах. Под перьями птица остается сухой и защищенной, как будто надела очень теплый костюм.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464832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холоде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живут там, где бывает очень холодно и ветрено. Чтобы не мерзнуть, они часто держатся вместе, и это помогает сохранять тепло.
</a:t>
            </a:r>
            <a:endParaRPr lang="en-US" sz="1177" dirty="0"/>
          </a:p>
        </p:txBody>
      </p:sp>
      <p:sp>
        <p:nvSpPr>
          <p:cNvPr id="13" name="Text 5"/>
          <p:cNvSpPr txBox="1"/>
          <p:nvPr/>
        </p:nvSpPr>
        <p:spPr>
          <a:xfrm>
            <a:off x="648700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подводного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водой пингвин чувствует себя почти как рыба. Он быстро ловит добычу и уверенно плывет вперед, хотя на суше его походка выглядит смешно и важно.
</a:t>
            </a:r>
            <a:endParaRPr lang="en-US" sz="107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— маленькие мастера полета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остановка в воздухе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умеет зависать перед цветком, словно маленький вертолетик. Она пьет нектар прямо на лету и почти не садится, потому что крылья движутся очень быстро. Это помогает ей успевать к множеству цветов за день.
</a:t>
            </a:r>
            <a:endParaRPr lang="en-US" sz="923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для цветов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колибри перелетает с одного цветка на другой, на ее крошечном клюве и перышках остается пыльца. Так птица помогает растениям, даже не догадываясь об этом. Маленькая, а польза большая!
</a:t>
            </a:r>
            <a:endParaRPr lang="en-US" sz="94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5934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3038" y="1805966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Стая — дружная команда в небе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Держатся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птицы летят стаей, им проще не потеряться. Они видят соседей рядом и чувствуют себя увереннее в долгом перелете.
</a:t>
            </a:r>
            <a:endParaRPr lang="en-US" sz="875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замечают 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большом строю птицы быстрее замечают хищника или другую угрозу. Если одна птица встревожилась, остальные сразу получают сигнал.
</a:t>
            </a:r>
            <a:endParaRPr lang="en-US" sz="84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Экономят силы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Лететь рядом друг с другом легче, чем поодиночке. В строю птицы тратят меньше сил, особенно когда путь очень длинный.
</a:t>
            </a:r>
            <a:endParaRPr lang="en-US" sz="875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 дорогу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Стая помогает лучше ориентироваться во время перелетов. Птицам проще держать нужное направление, если рядом летят опытные товарищи.
</a:t>
            </a:r>
            <a:endParaRPr lang="en-US" sz="8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Птичья память и зимние запасы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Тайники в лесу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Сойки, кедровки и другие птицы прячут семена в коре, мху, земле и под листьями. Такие запасы помогают им пережить холодные месяцы, когда найти корм становится труднее.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запоминают множество тайников и потом находят их даже зимой. Им помогает отличная ориентировка в пространстве и внимательность к знакомым деревьям, тропинкам и укрытиям.
</a:t>
            </a:r>
            <a:endParaRPr lang="en-US" sz="914" dirty="0"/>
          </a:p>
        </p:txBody>
      </p:sp>
      <p:sp>
        <p:nvSpPr>
          <p:cNvPr id="11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леса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спрятанные семена находят своих хозяев. Часть из них прорастает весной, и благодаря этому в лесу появляются новые растения, а птицы невольно помогают природе обновляться.
</a:t>
            </a:r>
            <a:endParaRPr lang="en-US" sz="9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— теплый и легкий наряд птицы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полета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делают тело птицы легким и помогают удерживаться в воздухе. Они образуют ровную поверхность на крыльях, поэтому птице легче взлетать, поворачивать и мягко приземляться.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холода и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внешними перьями скрывается мягкий пух, который хорошо сохраняет тепло. А верхний слой перьев защищает птицу от ветра и влаги, словно аккуратный природный плащ.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маскировка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одних птиц перья скромные и незаметные, у других — яркие, будто нарядные. Такой окрас помогает прятаться от врагов, привлекать пару и узнавать своих.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оперением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часто чистят и расправляют перья клювом. Так оперение остается гладким, чистым и прочным, а птица лучше летает и чувствует себя удобно.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городе и рядом с человеком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 школьном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Ранним утром воробьи деловито прыгают по дорожке, а синицы проверяют кормушку у окна. В городе у птиц много забот: нужно быстро находить еду, замечать опасность и не бояться шума. Зато рядом с людьми всегда есть укрытия и привычные места для жизни.
</a:t>
            </a:r>
            <a:endParaRPr lang="en-US" sz="947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Площадь, парк и крыши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Голуби, вороны и другие городские птицы умеют жить среди домов, деревьев и проводов. Они находят крошки, семена и насекомых, а еще запоминают удобные маршруты. Для них город — не просто шумное место, а целый мир с собственными правилами.
</a:t>
            </a:r>
            <a:endParaRPr lang="en-US" sz="9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птицам выживать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особенности тела и поведения помогают птицам добывать пищу, сохранять тепло, избегать опасности, передвигаться и заботиться о потомстве.
</a:t>
            </a:r>
            <a:endParaRPr lang="en-US" sz="9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и забота родителей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гнезде лежат яйца. Родители берегут их, согревают своим телом и внимательно следят, чтобы им было безопасно и спокойно.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птенцов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вылупляются маленькими, слабыми и очень голодными. Они еще не умеют хорошо держаться и полностью зависят от взрослых птиц.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уход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приносят птенцам корм, защищают их и помогают согреться. В гнезде постоянно идет работа, словно в маленькой семейной мастерской.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полет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птенцы крепнут, учатся расправлять крылья и выбираться из гнезда. Это важный момент: совсем скоро они станут самостоятельными.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умения разных птиц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Хитрая кукушка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Кукушка подбрасывает свое яйцо в чужое гнездо, и другие птицы выкармливают ее птенца. Такое поведение выглядит очень необычно и помогает кукушке не строить собственное гнездо.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Фламинго-фильтр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Фламинго достает пищу из воды с помощью особого клюва. Он процеживает мелкие частички еды, поэтому птица может питаться там, где другим было бы неудобно.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Сова-охотница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слышит шорохи мышей даже под снегом и в темноте. Ее острый слух и тихий полет помогают ей находить добычу почти без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помогают природе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0900" y="1034250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Снижают число вредителей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питаются насекомыми и их личинками. Благодаря этому в садах, лесах и парках становится меньше вредителей, а растениям легче расти и не болеть.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20900" y="2334907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Распространяют 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птицы поедают ягоды и плоды, семена могут попадать далеко от материнского растения. Так в новых местах появляются кусты, деревья и травы.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20900" y="3635548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природный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занимают свое место в цепочке жизни и помогают сохранять равновесие. Если их становится меньше, природе труднее справляться с изменениями и лишними насекомыми.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птиц нужно беречь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места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Птицам нужны деревья, кусты, чистая вода и тихие уголки для гнездования. Если сохранять такие места, у них будет больше шансов спокойно жить и выводить птенцов.
</a:t>
            </a:r>
            <a:endParaRPr lang="en-US" sz="1095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мешать гнездам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важно не трогать гнезда и не брать птенцов в руки без необходимости. Даже любопытство может напугать родителей и оставить малышей без помощи.
</a:t>
            </a:r>
            <a:endParaRPr lang="en-US" sz="1095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зимой 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холодное время птицам полезны кормушки с подходящим кормом и свежая вода. Нельзя давать им соленую, жареную или испорченную еду — это им вредно.
</a:t>
            </a:r>
            <a:endParaRPr lang="en-US" sz="974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чистоту и тишину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костры, шум и вырубка деревьев мешают птицам жить рядом с нами. Если люди относятся к природе аккуратно, пернатым становится безопаснее и спокойнее.
</a:t>
            </a:r>
            <a:endParaRPr lang="en-US" sz="10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люди учатся у птиц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и полет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полетом птиц, люди изучают форму крыльев и движение в воздухе. Эти идеи помогают создавать самолеты, планеры и другие летательные аппараты.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Легкость и прочность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перья подсказывают ученым, как соединять легкость и прочность в одном материале. Такие наблюдения полезны при создании одежды, спортивных вещей и техники.
</a:t>
            </a:r>
            <a:endParaRPr lang="en-US" sz="985" dirty="0"/>
          </a:p>
        </p:txBody>
      </p:sp>
      <p:sp>
        <p:nvSpPr>
          <p:cNvPr id="11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к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учат замечать детали, терпеливо наблюдать и искать умные решения. Если присмотреться к ним повнимательнее, можно многому научиться без всяких учебников.
</a:t>
            </a:r>
            <a:endParaRPr lang="en-US" sz="9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4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0600" y="1167150"/>
            <a:ext cx="48228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мастера находчивости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умеют удивлять клювами, перьями, лапами и умными привычками. Они находят пищу, строят дома и заботятся о птенцах, показывая, как красиво природа умеет приспосабливать жизнь.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2026-05-26T09:51:25Z</dcterms:created>
  <dcterms:modified xsi:type="dcterms:W3CDTF">2026-05-26T09:51:25Z</dcterms:modified>
</cp:coreProperties>
</file>