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 людям понимать друг друга и мир вокруг.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о языке
</a:t>
            </a:r>
            <a:endParaRPr lang="en-US" sz="4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знакомит с языком как системой знаков, правил и норм. Мы разберём, чем язык отличается от речи, из чего он состоит и почему его знание важно для общения, учёбы и развития общества.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язык и как он устроен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речь: основное различие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 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существует как общая для всех носителей система слов, правил и знаков. Он хранится в памяти общества и делает общение понятным людям одного языка.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 действии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 — это конкретное использование языка в разговоре, письме, чтении и слушании. Каждый раз человек создаёт своё высказывание, выбирая нужные слова и форму.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27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язык — много высказываний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языке можно говорить по-разному: вести беседу, писать сообщение, составлять рассказ или отвечать на уроке. Система остаётся общей, а речь всегда индивидуальна.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27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различие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понимать разницу между языком и речью, легче объяснять ошибки, выбирать точные слова и оценивать, как устроено высказывание. Это помогает и при изучении языка, и при общении.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выполняет несколько важных задач одновременно: помогает общаться, думать, выражать чувства и сохранять культуру.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языка связаны между собой: через общение человек узнаёт новое, выражает мысли и сохраняет культурный опыт.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«Общие сведения о языке»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языка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и письменная формы языка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Разговор, который слышно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живёт в звуках: в ней важны интонация, паузы, темп и ударение. Когда ученик отвечает у доски или обсуждает задачу с другом, именно эти средства помогают передать смысл, настроение и отношение к сказанному.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Текст, который можно увидеть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остаётся на бумаге или экране и требует особой точности. В тетради важно правильно подобрать буквы, поставить знаки препинания и аккуратно оформить мысль, чтобы читатель понял её без подсказки голоса.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мысль — два способа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ответ можно сначала произнести, а потом записать. В устной форме помогают голос и эмоции, а в письменной — орфография, пунктуация и чёткое построение предложений.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уровни языка изучаются в разных разделах лингвистики, но работают только вместе.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уровень, тем сложнее выражаемая мысль: от звука к тексту язык строится по принципу последовательного усложнения.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«Уровни языка»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языка как система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887" y="3341593"/>
            <a:ext cx="169838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4712" y="1642900"/>
            <a:ext cx="169838" cy="194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Звуки, буквы и орфоэпия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 буква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мы слышим, а букву видим на письме. Эти единицы не всегда совпадают: одна буква может обозначать разные звуки, а один звук — передаваться разными буквами.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орфоэпии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Орфоэпия устанавливает образцовые правила произношения и ударения. Они нужны, чтобы речь звучала правильно и одинаково понятна в школе, на радио, в книгах и при публичном выступлении.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произношение важно для ясной речи. Если звук или ударение выбраны неверно, слово может звучать непривычно и мешать пониманию, особенно в устном общении.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 единица языка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обозначать предмет, признак, действие, число или отношение между предметами. Благодаря этому из слов строятся точные и понятные высказывания о мире.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бывают разными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лексике есть общеупотребительные слова, синонимы, антонимы, многозначные слова и термины. Каждая группа помогает говорить точнее и выбирать подходящее слово для ситуации.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словарный запас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слов знает человек, тем легче ему выразить мысль, избежать повторов и понять текст любого стиля. Богатая лексика делает речь яснее и выразительнее.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слово работает не одно, а вместе с другими. Его значение уточняется контекстом, поэтому одно и то же слово может звучать по-разному в учебнике, сказке или разговоре.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создаётся связный текст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построения высказывания и связи предложений в тексте.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словаря меняется вместе с жизнью общества, поэтому в нём соседствуют старые и новые слова.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словаря образуют исконные слова, а заимствования и новые слова показывают, как язык откликается на изменения в мире.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наглядного распределения лексики по происхождению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русского языка по происхождению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и её роль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89850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объясняет, как слова образуют формы числа, рода, времени и падежа. Благодаря этим изменениям мы точно указываем, кто действует, когда это происходит и к кому относится высказывание.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89850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показывает, как слова соединяются в словосочетания и предложения. Он помогает правильно согласовывать слова, выбирать порядок слов и строить высказывания, понятные собеседнику.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5538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правила делают речь ясной и однозначной. Даже небольшая ошибка в форме слова или в построении предложения может изменить смысл сообщения или сделать его трудным для понимания.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5538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грамотности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грамматики помогает писать без ошибок, проверять себя и лучше понимать тексты. Оно нужно не только на уроках, но и в устной речи, когда важно говорить точно и уверенно.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121125"/>
            <a:ext cx="4094100" cy="130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части речи, их вопросы, примеры и значение в речи.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распределяют слова по их роли в языке: одни называют, другие описывают, третьи обозначают действие. Это помогает строить точные и связные высказывания.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учебная классификация частей речи.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в русском языке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нормы и грамотность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произношения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Орфоэпические нормы подсказывают, как правильно произносить слова и ставить ударение. Они особенно важны в устной речи, чтобы речь звучала понятно, естественно и соответствовала литературному языку.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написания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нормы отвечают за правильное написание слов. Если их соблюдать, текст легче читать, а ошибки не отвлекают от содержания и не искажают смысл сообщения.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нормы помогают верно образовывать формы слов и строить предложения. Они учат согласовывать слова по роду, числу и падежу, чтобы речь была точной и логичной.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употребления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и пунктуационные нормы помогают выбирать подходящие слова и правильно оформлять мысли на письме. Благодаря им текст звучит выразительно, а читатель быстрее понимает авторский замысел.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2773858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2972" y="2757825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8943" y="2783565"/>
            <a:ext cx="218400" cy="1747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2388600" cy="17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варианты языка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67975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Диалекты складываются в определённой местности и отличаются произношением, словами и иногда грамматикой. Они отражают особенности речи жителей региона и сохраняют местный языковой опыт.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21737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язык служит общей нормой для всех носителей. Он используется в учебниках, книгах, новостях и официальных сообщениях, потому что понятен людям из разных мест.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847950" y="2757825"/>
            <a:ext cx="20484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 местное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Диалекты и литературный язык не противостоят друг другу полностью: оба принадлежат одному языку. Но именно литературная норма объединяет людей и делает общение удобным в школе и обществе.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относится к индоевропейской семье, восточнославянской группе. Это показывает его родство с рядом других европейских языков.
</a:t>
            </a:r>
            <a:endParaRPr lang="en-US" sz="1226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разнообразие языковых семей и показывает, что русский язык входит в одну из крупнейших и самых распространённых групп.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языковых семей; условные сравнительные значения для диаграммы.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семьи мира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памятники
</a:t>
            </a:r>
            <a:pPr algn="l" indent="0" marL="0">
              <a:lnSpc>
                <a:spcPct val="130039"/>
              </a:lnSpc>
              <a:buNone/>
            </a:pPr>
            <a:r>
              <a:rPr lang="en-US" sz="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памятники помогают увидеть, как звучал и выглядел язык в прошлом. По ним исследователи сравнивают старые и новые формы слов, а также изменения в написании.
</a:t>
            </a:r>
            <a:endParaRPr lang="en-US" sz="1188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словаря
</a:t>
            </a:r>
            <a:pPr algn="l" indent="0" marL="0">
              <a:lnSpc>
                <a:spcPct val="130039"/>
              </a:lnSpc>
              <a:buNone/>
            </a:pPr>
            <a:r>
              <a:rPr lang="en-US" sz="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течением времени в языке появляются новые слова, а часть старых выходит из употребления. Иногда меняется и значение уже знакомых слов, поэтому их нужно понимать в контексте эпохи.
</a:t>
            </a:r>
            <a:endParaRPr lang="en-US" sz="1168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l" indent="0" marL="0">
              <a:lnSpc>
                <a:spcPct val="130039"/>
              </a:lnSpc>
              <a:buNone/>
            </a:pPr>
            <a:r>
              <a:rPr lang="en-US" sz="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язык продолжает развиваться вместе с обществом, наукой и техникой. Историю изменений фиксируют словари, учебники и художественная литература, сохраняя связь между поколениями.
</a:t>
            </a:r>
            <a:endParaRPr lang="en-US" sz="1168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менялся язык со временем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 мыслить и общаться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наблюдения к понятному сообщению и уточнению смысла в разговоре.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языка в культуре и обществе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сохраняет историю народа в пословицах, сказках, песнях и литературных произведениях. Через слова и выражения передаются представления о прошлом, ценностях и способе жизни разных поколений.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помогает людям понимать друг друга независимо от возраста и времени. Он соединяет детей, родителей и старших, позволяя передавать традиции, семейный опыт и культурные привычки.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языка невозможно обучение, чтение учебников и обсуждение знаний. Через него создаются учебные материалы, научные объяснения и всё, что помогает человеку учиться и развиваться.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нужен в искусстве, науке, средствах массовой информации и повседневном общении. Он делает возможным совместную работу людей, обмен идеями и создание новых культурных ценностей.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языка помогает не только на уроках русского, но и при изучении других предметов, где нужно читать задания и объяснять свои ответы.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тесно связаны: развитие одного улучшает остальные. Особенно заметно это в грамотности, понимании текстов и успехе в учёбе.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взаимосвязи языковых умений; условные значения для визуализации.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язык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 — это не только средство общения, но и часть мышления, культуры и памяти народа. Чем лучше мы его знаем, тем точнее говорим, грамотнее пишем и увереннее учимся.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2026-05-28T06:49:05Z</dcterms:created>
  <dcterms:modified xsi:type="dcterms:W3CDTF">2026-05-28T06:49:05Z</dcterms:modified>
</cp:coreProperties>
</file>