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прошёл путь сквозь века: строгая форма помогала авторам точно выражать чувства и мысли.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истории сонета: путь жанра от Италии до наших дней
</a:t>
            </a:r>
            <a:endParaRPr lang="en-US" sz="379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сонет и почему его изучают на уроках литературы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— стихотворение из 14 строк с заданной рифмовкой и смысловым поворотом внутри. Его корни — в итальянской поэзии Средневековья и Возрождения. В школьном курсе важны примеры Джакомо да Лентини, Франческо Петрарки, Уильяма Шекспира и русских поэтов XIX–XX веков.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сонета в Италии XIII 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83550" y="2735775"/>
            <a:ext cx="39183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Сицилия и придворная поэзия (XIII век)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связывают с Сицилией и двором императора Фридриха II, где развивалась придворная поэзия. Там форма находила место среди культурных занятий и чтения стихов.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2000" y="2735775"/>
            <a:ext cx="39183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латыни к живой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сонеты писались на народном итальянском языке, а не на латыни. Благодаря этому текст звучал ближе к повседневным чувствам и становился понятнее слушателям.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сонет: из чего складывается мысль
</a:t>
            </a:r>
            <a:endParaRPr lang="en-US" sz="2872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деление на октаву и терцеты и типичный смысловой поворот после 8-й строки.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«Канцоньере»: чувства, которые возвращаются снова
</a:t>
            </a:r>
            <a:pPr algn="l" indent="0" marL="0">
              <a:lnSpc>
                <a:spcPct val="90000"/>
              </a:lnSpc>
              <a:buNone/>
            </a:pPr>
            <a:r>
              <a:rPr lang="en-US" sz="17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XIV веке Франческо Петрарка сделал сонет ведущим жанром лирики. Его сборник «Канцоньере» включает 366 стихотворений, посвящённых Лауре. Любовь здесь звучит не как один момент, а как целая цепочка переживаний.
</a:t>
            </a:r>
            <a:endParaRPr lang="en-US" sz="1721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красота как основа образного языка
</a:t>
            </a:r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подчёркивает, как любовь связана с памятью, красотой и внутренним напряжением. В текстах постоянно возникает ощущение внутреннего разговора: читатель как будто следит за тем, как чувство меняется и становится глубже.
</a:t>
            </a:r>
            <a:endParaRPr lang="en-US" sz="1716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Франческо Петрарка и любовь в сонете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в эпоху Возрождения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XV–XVI веках сонет распространился по Европе вместе с интересом к человеку и миру. Поэты использовали его не только для любовной лирики, но и для тем о времени, природе и судьбе.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сонета помогала выразить одну законченную мысль в небольшом объёме. Это делало текст удобным для включения в сборники и поэтические циклы.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сонет стал «компактной сценой» для размышления: читатель быстро понимает тему, а затем получает смысловой вывод или неожиданное чувство.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сонет распространялся по Европе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расцвета в эпоху Возрождения форма вновь менялась: в классицизме и романтизме её начинали читать как более «строгую» или более «эмоциональную» речь.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активный рост пришёлся на Возрождение, а затем сонет закрепился в разных литературах, получая новое звучание.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Обзорный исторический ряд по странам и векам из школьной литературной традиции (в представлении указаны интервалы: XIII–XIX века).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закрепил английскую разновидность сонета и сделал форму особенно узнаваемой. В его 154 сонетах звучат мотивы времени, красоты, ревности, дружбы и памяти.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сонет устроен иначе, чем итальянский: он состоит из трёх катренов и финального двустишия. Благодаря этому кульминация часто переносится ближе к концу.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Рифмовка ABAB CDCD EFEF GG помогает выделить финал. Последние две строки работают как сильный акцент: там звучит итог или самый важный поворот мысли.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Шекспир и английский сонет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750353"/>
            <a:ext cx="4598400" cy="19948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разновидности сонета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моделей помогает увидеть: при разной внутренней разметке сонет сохраняет строгость и завершённость.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схемы создают разные темпы чтения, но структура остаётся короткой и собранной: мысль обязательно приходит к завершению.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о классических моделях сонета в литературоведческих учебных материалах.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в испанской поэзии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Гарсиласо де ла Вега и Лопе де Вега
</a:t>
            </a:r>
            <a:pPr algn="l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Лопе де Вега расширял возможности формы и обращался к философской интонации, сочетая размышление и лирическую выразительность. Испанская традиция сделала сонет особенно музыкальным и понятным по смыслу, а рукописи и книги той эпохи закрепляли эту манеру.
</a:t>
            </a:r>
            <a:endParaRPr lang="en-US" sz="1415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век и музыкальность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Испании сонет стал важной формой в Золотой век литературы. Гарсиласо де ла Вега использовал сонет для любовной лирики, где чувства передаются ясными и точными образами. Музыка стиха ощущается прямо в чтении.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25" y="1419575"/>
            <a:ext cx="239100" cy="239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37" y="2670575"/>
            <a:ext cx="226275" cy="25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537" y="3931325"/>
            <a:ext cx="226275" cy="258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и немецкая традиции сонета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Плеяда и Ронсар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сонет поддержали поэты Плеяды. Пьер де Ронсар связывал форму с античным наследием: строгий каркас помогал оттачивать язык, а ясная красота образов делала чувства наглядными.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акцент и языковая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практика усилила «музыкальность» стиха и дисциплину выражения. Сонет становился удобной формой для текста, где важны не только тема и настроение, но и точные словесные оттенки.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от Опица к Гёте, Гейне, Рильке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сонет активно закрепился в XVII веке у Мартина Опица. Позже к форме обращались Гёте, Гейне и Рильке: в их текстах сонет помогал удержать мысль в рамке и точно назвать чувство.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сонет стал заметной поэтической формой в XVIII–XIX веках. Антон Дельвиг вводил традицию в русскую культурную среду, а Пушкин показывал, как можно сохранить форму и глубину смысла.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сонет развивался у Валерия Брюсова, Вячеслава Иванова и других авторов. Для них ограничение по объёму работало как тренировка: мысль нужно выстроить так, чтобы она читалась цельно и завершённо.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интерес к форме проявляли Анна Ахматова, Осип Мандельштам и Борис Пастернак. Их сонеты демонстрируют, что строгая композиция помогает отбирать точные слова и усиливать эмоциональный удар текста.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в русской литературе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сонетах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классических тем, в более поздних сонетах чаще слышны размышления о поэзии как о мастерстве, а также о внутреннем мире человека — это заметно по увеличению доли «поэзии» и «памяти».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устойчивые «две опоры» жанра — любовь и время. Остальные мотивы меняются сильнее, поэтому сонет хорошо отражает настроение эпохи, не теряя узнаваемого ядра.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 презентации; точные статистические доли в процентах не приведены, значения заданы условно для наглядности.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придворной любви к современным экспериментам: как менялись темы сонета
</a:t>
            </a:r>
            <a:endParaRPr lang="en-US" sz="2416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тем и стилей в европейской литературе по историческим периодам.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помогает сосредоточиться на одном чувстве или выводе и делает текст удобным для внимательного чтения и анализа.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Синтетическое обобщение жанровых признаков: классический сонет — 14 строк; точная «статистика сохранения» в виде числа не фиксируется.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держит границу между строгими правилами и свободой мысли: при небольшой длине композиция становится особенно заметной, а поворот смысла работает как финальный акцент.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читателем — тонкая работа с каждым звуком: рифма и ритм подталкивают поэта к аккуратному выбору слов. Именно поэтому черновик сонета похож на строгую разметку: мысль должна поместиться в ограниченную строку и не распасться.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«Рукопись на ладони»: точность слова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сонете важная мысль часто собирается ближе к концу. Поэт выстраивает композицию так, чтобы читатель почувствовал завершение: не просто перечисление, а итоговый смысловой поворот. Так проверяется дисциплина формы и живое дыхание текста.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«Финальный поворот»: как уместить главное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как проверка поэтического мастерства
</a:t>
            </a:r>
            <a:endParaRPr lang="en-US" sz="30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1954" y="1733225"/>
            <a:ext cx="2647591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национальные традиции закрепляли сонет и превращали форму в международный жанр.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каждый крупный поэт закреплял свою национальную манеру: от ранней итальянской формы к шекспировской, затем к испанской и русской школе. Это и объясняет международность жанра.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историко-литературных сведений по развитию сонетной традиции в Европе и России.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авторы сонетов и их вклад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рифмовки итальянского и английского сонета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итальянской модели читатель часто ждёт изменения после октавы, а в английской — воспринимает главный смысловой итог как «удар» финального двустишия.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схемы создают разное ощущение завершённости: итальянский сонет подводит к выводу ступенчато, а английский концентрирует его ближе к концу.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схемы рифмовки, используемые в школьных курсах и справочных материалах по сонетным формам (конкретные проценты не приводятся).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поэты продолжают писать сонеты, иногда меняя классические правила. Это видно в конкурсных проектах и литературных экспериментах, где форма помогает создать узнаваемый «каркас» текста.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в современной литературе и школьном изучении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работах сонет используют как образец жанра с чёткими признаками: 14 строк, строгая композиция и смысловой поворот. Поэтому его удобно разбирать на уроках как связь формы и содержания.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 применяют и вне школьной программы: при переводах, в литературных клубах и онлайн-инициативах, где проверяют, можно ли сохранить рифму и смысл одновременно. Это делает чтение более практичным.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сонет особенно полезен тем, что требует внимательности к слову: нужно убедиться, что рифма работает, а итог действительно завершает мысль. Так формируется навык аргументированного анализа.
</a:t>
            </a:r>
            <a:endParaRPr lang="en-US" sz="11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чему учит история сонета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прошёл путь от итальянских дворов XIII века до мировой поэзии. Он сохранил главные признаки — 14 строк, строгую композицию и смысловой поворот. За века менялись темы и рифмовка, но оставалась возможность точно выражать сложную мысль, чувство или наблюдение.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2026-05-15T05:16:55Z</dcterms:created>
  <dcterms:modified xsi:type="dcterms:W3CDTF">2026-05-15T05:16:55Z</dcterms:modified>
</cp:coreProperties>
</file>