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науки и искусства XVIII–XIX вв.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глобальных перемен, формировавшая современное научное и культурное сознание.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XVIII–XIX вв.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новой эпохе отметился развитием науки, технологий и образования, благодаря идеям Просвещения и общественным реформам. Это породило изменение роли человека в обществе и культуре.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Просвещения и его влияние на науку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усилило рациональное мышление, способствовало созданию "Энциклопедии", что объединило знания и сделало их доступными широкой аудитории.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Вольтера, Монтескьё и Руссо резко стимулировали реформы в образовании и популяризацию науки среди разных слоёв общества.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помогла пересмотреть политические и правовые системы, подчеркнув ценность разума и свободы развития научных идей.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вакцины против оспы Эдвардом Дженнером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1796 году Дженнер разработал метод вакцинации, который спас миллионы жизней от смертельной болезни. Этот прорыв заложил основу иммунологии и превратился в важное медицинское достижение.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первого электрического столба Алессандро Вольтой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Вольта в 1800 году представил прототип батареи – электрический столб, что стало началом развития электроэнергетики и привело к множеству технических изобретений XIX 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современной химии по Антуану Лавуазье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Лавуазье систематизировал учение о химических элементах и сформулировал закон сохранения массы, что положило начало химии как точной науке с определённой методологией.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научные открытия XVIII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элементов Дмитрия Менделеева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Менделеев разработал таблицу, упорядочив химические элементы по свойствам, что облегчило прогнозирование и открытие новых веществ.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Чарльза Дарвина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Опубликованная в 1859 году, теория эволюции радикально изменила понимание биологического разнообразия и процессов естественного отбора в живой природе.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электромагнитной теории Фарадеем и Максвеллом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Основы, заложенные Майклом Фарадеем и Джеймсом Максвеллом, позволили понять взаимосвязь электричества и магнетизма, что стало базой для развития электротехники.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прорывы XIX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— музыкальная столица Европы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Вена стала центром музыкального творчества, где развивались классические жанры под влиянием ведущих композиторов того времени.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 — гений классицизма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создал шедевры с яркой мелодичностью и строгой формой, которые оказали долгое влияние на европейскую музыкальную культуру.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— переход к романтизму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Бетховена сочетало классические традиции с эмоциональной глубиной, знаменуя начало новой эпохи насыщенной выразительности.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Фридерик Шопен и Пётр Чайковский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и Чайковский внесли национальный колорит в музыку, обогатив камерные и оркестровые формы оттенками романтических чувств и мелодизмом.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XVIII–XIX вв.: от классицизма к романтизму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русские писатели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реформировал русский язык и создал лирику и прозу, став основоположником новой русской литературы.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написал эпопею «Война и мир», глубокий философский труд о судьбах человека и общества.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исследовал психологию и моральные дилеммы в своих знаменитых романах, отразив кризисы эпохи.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 Иван Тургенев внесли значительный вклад в сатиру и реалистический анализ социальных проблем России.
</a:t>
            </a:r>
            <a:endParaRPr lang="en-US" sz="8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направления XIX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основных стилей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Академизм, реализованный Энгром, сосредоточился на классических идеалах, тогда как реализм Курбе и Репина отразил социальные реалии. Импрессионизм привнёс настроение и световую игру в живопись.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новых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фотографии в 1839 году изменило художественные приоритеты, сместив акцент на точность изображения и стимулировало экспериментальные техники, включая использование новых красок.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искусстве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искусственных красителей сделало палитру художников ярче и стойче, а рентгеновские исследования помогали изучать слои живописи без повреждений.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 кинематограф расширили возможности визуального выражения, сменив традиционные методы и открыв новые пути коммуникации через искусство.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наука и искусство чувств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подчёркивал ценность эмоций и индивидуального восприятия мира, выступая против рационализма Просвещения и механистичных взглядов.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 как Руссо, Байрон и Гюго влияли на развитие литературы, подчёркивая важность внутреннего мира и природы как источников вдохновения.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изобразительном искусстве и музыке романтики выражали национальные и личностные чувства, акцентируя драматизм и эмоциональную глубину произведений.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Российской академии наук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1724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Российской академии наук указом Петра I в Санкт-Петербурге, ставшей центром научных исследований и просвещения в стране.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учёный XVIII века, внёс значительный вклад в химию, физику и языковедение, заложив основы отечественной науки.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 Эйлер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математик, работавший в Академии, создавший фундамент современной математики и механики.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Бутлеров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 теорию органической химии и поддержал интеграцию науки с образованием и промышленным развитием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Ковалевская — пионер женской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женщина-профессор в Европе, ставшая известной благодаря достижениям в математическом анализе и механике. Её успехи открыли путь для будущих учёных-женщин.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Склодовская-Кюри — двукратный лауреат Нобелевской премии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Польско-французский химик и физик, прославленная исследованиями радиоактивности. Её открытия повлияли развитии науки и медико-технических методов.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Элизабет Виже-Лебрен — выдающаяся портретистка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художница XVIII–XIX веков, придававшая особое значение изображению личности и атмосфере, активно участвовала в европейских академиях искусства.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науке и искусстве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Взаимовлияние науки и искусства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анатомии и перспективы послужили основой для реалистичного изображения человека и пространства в изобразительном искусстве XIX века. Работы учёных и художников активно пересекались в изучении цвета и света.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впитывала актуальные научные идеи, отражая философские и естественно-научные открытия. Фотография и кинематограф гармонично интегрировали технические достижения в художественные формы и рассказывание историй.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Профессионализация и специализация науки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 год: Основание Гумбольдтовского университета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нового университета в Берлине стало важным этапом для формирования научных школ и методологии исследований.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национальных академий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специализированных учреждений усилило координацию научных исследований и поддержку различных дисциплин.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научных дисциплин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Выделились физика, химия, биология как самостоятельные направления с чётко установленными методами.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Дифференциация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естественнонаучное и гуманитарно-эстетическое образование способствовало специализации и углублению знаний.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культурные обмены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XIX века позволило художникам путешествовать по Европе, участвовать в выставках и учиться у других мастеров, обогащая свой творческий опыт.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изобретения фотографии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фотографии художники обрели новый взгляд на реальность, что побудило их к экспериментам с светом, цветом и формой в живописи.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импрессионизма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печати и материалов поддержали возникновение импрессионистского стиля, акцентирующего мгновенное впечатление и атмосферу момента.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искусство: новые средства выражения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роль учёных и художников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стал символом научного прогресса и национального гордости, активно участвуя в образовательных и общественных инициативах.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Литераторы Лев Толстой и Фёдор Достоевский сформировали морально-этические ориентиры общества, их произведения вызывали широкое обсуждение и влияние на общественное сознание.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Репин и его современники стали ключевыми фигурами культурной интеллигенции, объединяя художников и философов в продвижении социальных идей.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художники XVIII–XIX веков часто выступали как общественные деятели, формируя ценности и поддерживая просветительские инициативы в 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на стыке науки и искусства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Реалисты стремились к объективному изображению жизни, уделяя внимание подробностям и документальности, что отражало научный подход к изучению действительности.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Живописцы Гюстав Курбе и Илья Репин выражали социальные и бытовые реалии, раскрывая глубокую психологию персонажей и общественные проблемы.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Лев Толстой и Иван Тургенев использовали реалистическую манеру для критики общества и изучения человеческой природы через прецизионные описания.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поиск новых смыслов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отвергали рационализм, стремясь передать скрытые, иррациональные аспекты мира через символы и аллегории в поэзии и живописи.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Чарльз Бодлер и Александр Блок создавали сложные образы, выражающие внутренний мир и мистические переживания.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Михаил Врубель развивал визуальные формы символизма, сочетая экспрессию и ассоциативное мышление в своих полотнах.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искусства в XIX веке положило начало современному мышлению и междисциплинарному сотрудничеству.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XVIII–XIX веков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определил ключевые принципы научной объективности и художественного эксперимента, сформировав культурные основы XX века.
</a:t>
            </a:r>
            <a:endParaRPr lang="en-US" sz="1454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науки и искусства XVIII–XIX вв.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 и художественного поиска заложила фундамент современной цивилизации, объединив научную точность и творческую свободу, формируя мировоззрение и культуру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2026-05-11T05:42:40Z</dcterms:created>
  <dcterms:modified xsi:type="dcterms:W3CDTF">2026-05-11T05:42:40Z</dcterms:modified>
</cp:coreProperties>
</file>