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96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как особая форма глагола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действие, вопросы, вид и пунктуация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7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делает речь точнее и короче, помогает соединять два действия в одном предложении. Чтобы писать без ошибок, важно узнавать эту форму, отличать её от причастия и наречия и правильно ставить запятые.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деепричастие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называет действие, которое происходит одновременно с главным или добавляется к нему. Оно не является основным сообщением в предложении, а уточняет, что делает тот же предмет или лицо.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исполнитель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относится к тому же действующему лицу, что и сказуемое. Если в предложении два разных исполнителя, деепричастие употреблено неверно и смысл становится грамматически ошибочным.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сохраняет значение действия и образуется от глагола, поэтому тесно связано с ним по смыслу. При этом оно не изменяется по родам, числам и лицам.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части речи относятся слова читая, улыбнувшись, войдя, думая. Во всех случаях они обозначают не предмет и не признак, а действие, сопровождающее основное событие.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деепричастия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этим признакам проще всего распознать деепричастие в предложении.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узнаётся по смыслу действия, по характерным вопросам и по неизменяемости формы. Особенно важно видеть его зависимость от сказуемого.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7 класс: раздел о деепричастии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какого глагола образуется деепричастие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основы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образуется от глагола и связано с его значением. Поэтому при разборе сначала нужно определить исходный глагол, а потом уже смотреть, какую форму получила новая словообразовательная единица.
</a:t>
            </a:r>
            <a:endParaRPr lang="en-US" sz="902" dirty="0"/>
          </a:p>
        </p:txBody>
      </p:sp>
      <p:sp>
        <p:nvSpPr>
          <p:cNvPr id="8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несовершенного вида, деепричастие обычно обозначает одновременность действия: читая, рисуя, наблюдая. Если глагол совершенного вида, форма передаёт завершённость: прочитав, нарисовав, заметив.
</a:t>
            </a:r>
            <a:endParaRPr lang="en-US" sz="9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и совершенный вид деепричастий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сразу увидеть, как вид влияет на смысл формы и выбор вопроса к слову.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деепричастия подсказывает отношение действия к главному: одновременность или предшествование. Это ключ к правильному пониманию и употреблению формы.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в предложении и в действии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0900" y="1034250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сказуемым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стоит отдельно: оно поясняет сказуемое и показывает, как именно совершается главное действие. Поэтому при разборе предложения сначала находят глагол-сказуемое, а затем слово с добавочным действием.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20900" y="2334907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исполнитель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оба действия должны относиться к одному лицу или предмету. Если мальчик идёт домой и вспоминает урок, именно он выполняет оба действия, и грамматика сохраняется.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20900" y="3635548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Идя домой, мальчик вспоминал урок. Здесь деепричастие сообщает, что действие воспоминания происходило не само по себе, а сопровождало движение домой и дополняло основное сообщение.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деепричастий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несовершенного вида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деепричастий несовершенного вида чаще встречаются суффиксы -а и -я: читая, думая, улыбаясь. Они помогают узнать, что действие происходит одновременно с главным.
</a:t>
            </a:r>
            <a:endParaRPr lang="en-US" sz="974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совершенного вида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деепричастий совершенного вида чаще употребляются суффиксы -в, -вши, -ши: прочитав, увидев, замолчав. Эти формы обычно указывают на завершённое или предшествующее действие.
</a:t>
            </a:r>
            <a:endParaRPr lang="en-US" sz="974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не только помогает образовать деепричастие, но и подсказывает его вид. Поэтому полезно внимательно смотреть на окончание слова, когда нужно определить грамматическую роль в предложении.
</a:t>
            </a:r>
            <a:endParaRPr lang="en-US" sz="984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примеру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читая — действие продолжается, а прочитав — действие завершилось. Такая пара показывает, как суффикс связан со смыслом и помогает выбрать правильную форму.
</a:t>
            </a:r>
            <a:endParaRPr lang="en-US" sz="10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деепричастие в предложении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школьного разбора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 — это деепричастие вместе с зависимыми словами. Он не просто называет действие, а делает высказывание точнее, добавляя подробности о способе, времени, причине или условии.
</a:t>
            </a:r>
            <a:endParaRPr lang="en-US" sz="902" dirty="0"/>
          </a:p>
        </p:txBody>
      </p:sp>
      <p:sp>
        <p:nvSpPr>
          <p:cNvPr id="9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 связан с предложением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относится к сказуемому и объясняет главное действие. Благодаря этому в одном предложении можно передать сразу несколько смысловых оттенков без лишних повторов и длинных конструкций.
</a:t>
            </a:r>
            <a:endParaRPr lang="en-US" sz="902" dirty="0"/>
          </a:p>
        </p:txBody>
      </p:sp>
      <p:sp>
        <p:nvSpPr>
          <p:cNvPr id="10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быстро читая книгу, тихо выйдя из класса, внимательно слушая учителя деепричастие соединяется с зависимыми словами и образует цельный смысловой фрагмент, который легко выделить в речи.
</a:t>
            </a:r>
            <a:endParaRPr lang="en-US" sz="9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ставятся запятые при деепричастии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помогает увидеть границы деепричастного оборота и не смешать его с основным сообщением предложения.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случаев деепричастие обособляется; исключения связаны с устойчивыми сочетаниями и речевой нормой.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русского языка; обобщение по теме «деепричастие».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пунктуации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013650" y="182070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деепричастный оборот стоит в начале, после него ставится одна запятая. Она отделяет добавочное действие от главного сообщения и помогает сразу увидеть границу смысловых частей.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748050" y="182070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оборот расположен внутри предложения, его выделяют с двух сторон. Так читателю легче понять, какое действие является основным, а какое только поясняет или уточняет его.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990475" y="2061900"/>
            <a:ext cx="2596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исполнителя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найдите, кто выполняет действие в сказуемом. Деепричастие должно относиться к тому же лицу или предмету, иначе предложение становится грамматически ошибочным и звучит неестественно.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570400" y="2061900"/>
            <a:ext cx="2596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оба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действие принадлежит человеку, а другое происходит само по себе, деепричастный оборот использовать нельзя. В правильном варианте оба действия выполняет один и тот же человек.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деепричастие употреблено неправильно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38848"/>
            <a:ext cx="3971100" cy="14658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правильные варианты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частые ошибки с правильным употреблением деепричастия.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затруднения связаны с пониманием смысла, вида и пунктуации; проверка исполнителя действия помогает избежать большинства ошибок.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русского языка по теме «деепричастие».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9614" y="1213725"/>
            <a:ext cx="2364758" cy="202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5293" y="1213725"/>
            <a:ext cx="2364758" cy="20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деепричастие оживляет текст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жест — целая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Сверкнув глазами, герой поднял голову, и в этом коротком движении сразу чувствуется характер. Деепричастие помогает автору не просто назвать действие, а показать его внезапность, напряжение и внутреннее состояние персонажа.
</a:t>
            </a:r>
            <a:endParaRPr lang="en-US" sz="852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 одном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Листая страницу за страницей, читатель постепенно погружается в событие. Такая форма позволяет соединить действия без лишних повторов и делает описание плавным, как будто кадры один за другим сменяются перед глазами.
</a:t>
            </a:r>
            <a:endParaRPr lang="en-US" sz="835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художественной речи деепричастие часто работает как маленькая деталь, которая усиливает образ. Оно помогает передать движение, настроение и темп сцены, не перегружая предложение длинными пояснениями.
</a:t>
            </a:r>
            <a:endParaRPr lang="en-US" sz="92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Деепричастие, причастие и наречие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легко спутать, поэтому полезно опираться не только на вопрос, но и на смысл слова в предложении.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связано с действием, причастие — с признаком предмета, наречие — с признаком действия.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«особые формы глагола и наречие».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деепричастие от других форм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обозначает добавочное действие и обычно легко переводится вопросами что делая? или что сделав? Если слово называет именно действие, а не признак, это важная подсказка.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признаку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обозначает действие, а только его признак: быстро, тихо, громко. Если слово отвечает на вопрос как? где? когда? и не связано с дополнительным действием, это не деепричастие.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связи со 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относится к существительному и называет его признак по действию: читающий ученик, написанное письмо. Деепричастие, наоборот, зависит от сказуемого и уточняет основное действие.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352" y="180597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3038" y="1805966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деепричастия полезны в тексте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помогают показать, что произошло сначала и что случилось потом. Благодаря этому предложение звучит связно, а события воспринимаются как единая цепочка.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в описании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художественных текстах они уточняют, как именно совершается действие. Читателю легче представить ситуацию, потому что дополнительные подробности встроены прямо в предложение.
</a:t>
            </a:r>
            <a:endParaRPr lang="en-US" sz="702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позволяют не повторять одно и то же сказуемое несколько раз. Текст становится короче, чище и удобнее для чтения, особенно в пересказе или инструкции.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делает фразу динамичнее и помогает передать причину, условие или сопутствующее действие. В результате текст звучит точнее и живее без лишних слов.
</a:t>
            </a:r>
            <a:endParaRPr lang="en-US" sz="7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деепричастии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полезно идти по одному алгоритму: сначала значение, затем форма, потом пунктуация и смысловая связь с главным действием.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обозначает добавочное действие и относится к тому же исполнителю, его легко распознать и правильно оформить в предложении.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обобщение по теме «деепричастие как особая форма глагола».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Деепричастие: коротко о главном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помогает соединять действия, делать речь точнее и избегать повторов. Чтобы не ошибиться, достаточно помнить три вещи: вопрос, вид и одного исполнителя обоих действий.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2026-05-28T16:31:53Z</dcterms:created>
  <dcterms:modified xsi:type="dcterms:W3CDTF">2026-05-28T16:31:53Z</dcterms:modified>
</cp:coreProperties>
</file>