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сон и бодрствование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важность сна и бодрствования в жизни подростков и их влияние на здоровье.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бодрствование составляют суточный ритм человека, обеспечивая восстановление и активность. Учёные изучают их влияние на подростковый мозг и адаптацию к нагрузкам школы.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понимания сна и бодрствования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необходимость сна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— ключевое состояние организма с замедленной активностью и мышечным расслаблением. Он обеспечивает нормальную работу мозга и организм в целом.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организм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встречается у многих животных, включая млекопитающих и птиц. Недостаток сна снижает здоровье и работоспособность, негативно влияя на организм.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сон?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Бодрствующее состояние характеризуется осознанием и активностью, позволяя учиться, двигаться и общаться с окружающими.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мозг и мышцы интенсивно работают, сменяясь отдыхом, чтобы избежать переутомления в течение дня.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Бодрствование: определение и признаки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часы гипоталамуса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гипоталамусе расположены биологические часы, управляющие сменой сна и бодрствования, следуя суточным ритмам.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сна у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часто меняется время засыпания, что затрудняет утреннее пробуждение и концентрацию на занятиях.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Цикличность бодрствования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активности сменяются отдыхом несколько раз в течение дня, что предотвращает переутомление.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биоритмов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режима могут приводить к сбоям в циклах сна и бодрствования, влияя на самочувствие и учебу.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Биоритмы: суточные циклы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REM-фаза сопровождается быстрыми движениями глаз и активной работой мозга, во сне появляются сновидения.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Non-REM фаза обеспечивает физическое восстановление организма, процесс роста и обновления тканей.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сна: REM и non-REM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учебной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Повышенные требования школы часто провоцируют у подростков сокращение продолжительности сна, что отражается на их внимании и настроении.
</a:t>
            </a:r>
            <a:endParaRPr lang="en-US" sz="1297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мобильных устройств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использование телефонов и планшетов подавляет выработку мелатонина и затрудняет засыпание у подростков.
</a:t>
            </a:r>
            <a:endParaRPr lang="en-US" sz="1297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режим дня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стресс и нерегулярное время отхода ко сну ухудшают качество отдыха и влияют на общее состояние организма.
</a:t>
            </a:r>
            <a:endParaRPr lang="en-US" sz="1297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сон и бодрствование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цикл сна длится около 90 минут и повторяется 4-6 раз за ночь, обеспечивая полноценное восстановление.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включают чередование фаз глубокого и быстрого сна, что важно для памяти и физического здоровья.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засыпают позже и испытывают трудности с пробуждением, что связано с биологическими изменениями.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сна: продолжительность и особенности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у многих подростков возникает естественный спад бодрости, что связано с циркадными ритмами организма.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ночного сна увеличивает дневную усталость и снижает активность, ухудшая концентрацию и настроение.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Сонливость днём и её причины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способствует закреплению информации из кратковременной памяти в долговременную, улучшая усвоение материала.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концентрацию и замедляет скорость мышления, ухудшая учебные результаты.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школьники с 8–9-часовым сном лучше справляются с заданиями и внимательнее на уроках.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помогает сохранить мотивацию и эмоциональный баланс, что важно для успешного обучения и развития.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сна на память и обучение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60–90 минут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примерное время, необходимое организму для полного пробуждения после сна.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физиологии сна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может происходить постепенно или резко, стимулируется внешними факторами. В это время активируются жизненно важные системы организма для дневной активности.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недосыпание вызывает усталость и частые головные боли. Иммунитет снижается, что повышает риск заболеваний у подростков.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Психоэмоциональные эффекты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сна способствует ухудшению настроения, появлению раздражительности и снижению способности концентрироваться, что отражается на учебной и социальной деятельности.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 сна у подростков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Явление сонного паралича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Сонный паралич возникает, когда быстрые фазы сна и пробуждения совпадают, и тело остаётся неподвижным несмотря на сознание происходящего.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встречается у 5-8% подростков и является временным, не наносящим вреда здоровью состоянием.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паралича повышается при стрессах, нерегулярном режиме и хроническом недостатке сна у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специалистов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рекомендуется спать 8-10 часов в сутки для полного восстановления организма. Недостаток сна негативно влияет на учебные успехи и эмоциональное состояние.
</a:t>
            </a:r>
            <a:endParaRPr lang="en-US" sz="1337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дефицита сна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занятия, активность в телефоне и просмотр видео вечером часто сокращают продолжительность сна подростков, что ухудшает их здоровье и концентрацию в школе.
</a:t>
            </a:r>
            <a:endParaRPr lang="en-US" sz="1337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нужно спать подросткам?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фиксированного расписания приёма сна помогает стабилизировать внутренние биоритмы и улучшает качество отдыха ночью.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и поддержание температуры в комнате в пределах 18–20°C создают комфортную среду для сна.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Избегание использования смартфонов и планшетов перед сном снижает влияние синего света на выработку мелатонина.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полная темнота в спальне способствуют глубокому и непрерывному сну без частых пробуждений.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гигиены сна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ухудшает подготовку мозга к учебной активности и снижает способность к концентрации на занятиях.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2872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учебы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бессонной ночи увеличивается количество ошибок, снижается скорость реакции и эффективность усвоения материала.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6969" y="2703820"/>
            <a:ext cx="218701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количество сна восстанавливает когнитивные функции и поддерживает внимательность и активность в течение 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внимания от сна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Мелатонин начинает активно синтезироваться вечером, вызывая сонливость и подготавливая организм к отдыху. Его баланс нарушается при нерегулярном режиме сна.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достигает максимума утром, способствуя бодрствованию и активности. Дисбаланс этих гормонов приводит к усталости и снижению иммунитета.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сна и бодрствования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свет подавляет производство мелатонина, способствуя поддержанию бодрствующего состояния у подростков.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стимулирует синтез мелатонина, что облегчает процесс засыпания и улучшает качество сна.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освещение от экранов перед сном нарушает внутренние часы и приводит к проблемам с засыпанием.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 биоритмы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6249" y="1838326"/>
            <a:ext cx="279392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2458" y="1838326"/>
            <a:ext cx="419088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Оптимизация восстановления организма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непрерывного и глубокого сна способствует восстановлению всех систем организма и улучшает самочувствие.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Комфортная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 спальне температуры около 18–20°C способствует быстрому засыпанию и качественному отдыху.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яркого света и экранирование синего света предотвращают сбои биологических часов и улучшают цикл сна.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нагрузки днем положительно влияют на качество сна и ускоряют восстановительные процессы в организме.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сна для подростков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и полноценный сон формирует основу для успешного обучения, эмоционального равновесия и крепкого здоровья, помогая подросткам раскрыть свой потенциал и сохранить силы на будущее.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2026-05-09T13:30:51Z</dcterms:created>
  <dcterms:modified xsi:type="dcterms:W3CDTF">2026-05-09T13:30:51Z</dcterms:modified>
</cp:coreProperties>
</file>