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кто они и почему они удивляют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животные с чешуёй, которые умеют удивлять.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рептилиями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живут на суше и у воды, любят тепло и хорошо приспособились к разным местам: от лесов и степей до пустынь и берегов рек.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рептилий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рептилий откладывает яйца с плотной оболочкой. Такая оболочка защищает будущего детёныша и помогает ему развиваться на суше, а не только в воде.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с оболочкой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Шерсти и перьев у рептилий нет. Поэтому их легко отличить от млекопитающих и птиц, даже если животное кажется маленьким или совсем незаметным.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шерсти и перьев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дышат только лёгкими. Им нужен воздух, поэтому они не могут долго оставаться под водой и обязательно выходят на поверхность, чтобы сделать вдох.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лёгкими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рептилий тело обычно вытянутое и хорошо подходит для ползания, бега или плавания. У одних есть лапы, у других их нет, но все они двигаются по-своему ловко.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для движения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рептилий сухая и покрыта чешуёй. Она помогает удерживать влагу и защищает тело от повреждений, поэтому эти животные могут жить даже в жарких и сухих местах.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чешуйчатая кожа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Змея: мастер бесшумного движения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не имеют ног, зато умеют очень ловко ползать по земле, траве и веткам. Их движения тихие, словно они стараются никого не разбудить.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ног, но проворная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Раздвоенный язык змеи помогает ей собирать запахи и узнавать, что происходит вокруг. Так она получает важные подсказки о добыче, врагах и дороге.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Язык-помощник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змеи раскрываются очень широко. Это помогает ей заглатывать добычу целиком, не пережёвывая её, что кажется почти волшебным трюком.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челюсть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змеи очень гибкое и длинное. Благодаря этому она может извиваться, прятаться в узких местах и быстро менять направление, если рядом появляется опасность.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тело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Ящерица: быстрая и ловкая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умеют очень быстро бегать и резко скрываться в щели или под камень. Такая скорость помогает им спасаться от врагов и находить безопасное место.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Молниеносный бег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хвост потом вырастает снова, но обычно он уже не такой, как был раньше. Природа как будто даёт запасной вариант, но без лишнего блеска.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хвост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ящериц длинный хвост. Если враг схватит его, хвост может отломиться, а сама ящерица успеет убежать. Это очень хитрый способ спасения.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для спасения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ящерицы греются на камнях и песке. Так они набираются сил и становятся более активными, особенно утром, когда солнце ещё не слишком жаркое.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теплу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Черепаха: живая крепость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Черепаху легко узнать по панцирю. Он защищает её как крепкая броня и одновременно служит домом, в который можно спрятать голову и лапы.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панцирь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черепаха чувствует опасность, она втягивает голову и лапы внутрь панциря. Получается почти настоящий дом на ножках, который нелегко повредить.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защита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черепаха не спешит. Зато её спокойный и уверенный ход помогает экономить силы, а панцирь делает её намного защищённее многих других животных.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Медленный, но надёжный шаг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черепахи любят сухие места и двигаются неторопливо. Водные и морские черепахи чувствуют себя увереннее в воде и отлично умеют плавать.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Крокодил: сильный хищник воды и берега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выбирают реки, болота и озёра. Там им удобно охотиться и прятаться среди воды и зарослей, почти не выдавая своё присутствие.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крокодила очень мощные. Когда он хватает добычу, вырваться почти невозможно. Поэтому крокодил считается одним из самых грозных хищников у воды.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челюсти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ноздри расположены высоко на голове. Поэтому крокодил может почти полностью оставаться под водой и только осторожно наблюдать за всем вокруг.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ноздри сверху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крокодила длинный хвост, сильные лапы и очень крепкое тело. Всё это помогает ему быстро двигаться в воде и удерживать добычу.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Мощное тело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рептилии дышат и греются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прохладной ночи многие рептилии выходят на солнце. Им нужно прогреться, чтобы тело стало подвижным и готовым к делам.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очень жарко, рептилии ищут тень, прячутся под камни, в траву или в норы. Так они не перегреваются.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уже мягче, и многие рептилии снова становятся активными. Они могут искать пищу, воду и безопасное место для отдыха.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период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прохладное время рептилии двигаются меньше и экономят силы. Им важно беречь тепло, ведь своё тело они согревают с помощью окружающей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рептилий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и змеи питаются насекомыми. Они ловят мелкую добычу быстро и точно, как маленькие природные охотники с очень хорошей реакцией.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 на насекомых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черепахи питаются растениями. Это показывает, что среди рептилий есть не только хищники, но и мирные любители зелёного меню.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часто заглатывают добычу целиком. Для этого им нужны очень подвижные челюсти и гибкое тело, чтобы проглотить даже крупную пищу.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 целая добыча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рептилии едят рыбу, лягушек и небольших животных. У хищных видов есть острые зубы или крепкие челюсти, чтобы удерживать добычу.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покрупнее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потомство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пресмыкающиеся откладывают яйца в песок, землю или траву. Там будущему детёнышу тепло, спокойно и безопасно, словно в природной колыбельке.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место для кладки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яйца малыш растёт и развивается, пока не будет готов к появлению на свет. Яйцо защищает его от холода и лишних опасностей.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внутри яйца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детёныш вылупляется, он уже похож на миниатюрную версию взрослого животного. Ему не нужно долго меняться, чтобы стать похожим на родителей.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копия взрослого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родители охраняют кладку. А малыши морских черепах сразу спешат к воде — у них нет времени на долгие прогулки.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старт в жизнь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рептилии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умеют жить и на берегу, и в воде. Одни проводят больше времени в сухих местах, другие отлично плавают, а морские черепахи почти не выходят на сушу.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поля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часто выбирают леса, поля и степи, где легко спрятаться в траве, под корягой или камнем. Там есть добыча, укрытия и достаточно тепла для движения и охоты.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болота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выбирают тёплые реки, озёра и болота с густыми зарослями. В такой воде удобно прятаться, подстерегать добычу и почти незаметно высовывать только глаза и ноздри.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камни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любят сухие места, песок и нагретые солнцем камни. На такой поверхности они быстро согреваются, а потом ловко бегают, чтобы найти насекомых или укрыться от врага.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рептилий часто путают друг с другом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пресмыкающихся кожа покрыта чешуёй. Из-за этого они кажутся похожими, хотя живут по-разному, двигаются по-разному и имеют совсем разные способы защиты.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чешуя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есть приметы, которые помогают его узнать: форма головы, длина хвоста, строение тела и способ движения. Если смотреть внимательно, различия становятся очень заметными.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особенности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Черепаху сразу выдает прочный панцирь, похожий на домик-броню. Крокодилы, наоборот, крупные, сильные и длинные, поэтому их трудно перепутать с маленькими ящерицами.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и размеры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ног нет, поэтому они ползают всем телом. У ящериц обычно есть четыре лапы, и они бегают гораздо быстрее, что легко заметить на прогулке в природе.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или их нет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в природе: не только хищники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рептилии поедают насекомых, грызунов и других мелких животных. Благодаря этому их добыча не размножается слишком быстро, а в природе сохраняется более устойчивое равновесие.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численности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не просто пугают или удивляют. Они помогают природе работать как большой живой механизм, где у каждого существа есть своё место и своя важная роль.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всем живым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рептилий становится меньше, меняется количество насекомых и мелких животных. Тогда страдают и растения, ведь в природе всё связано незаметными, но очень важными нитями.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растений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рептилии тоже служат пищей птицам, лисам и другим крупным животным. Так в природе всё связано: один вид кормит другой, а никто не живёт сам по себе.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пищевой цепи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рептилии: от солнца до укрытия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пресмыкающиеся чередуют согревание, поиск пищи и отдых в течение дня.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7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61819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и неядовитые виды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для охоты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змей есть яд, который помогает ловить добычу и защищаться. Он нужен им в природе, но человек должен держаться подальше от любой неизвестной змеи.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опасны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змеи для человека не опасны. Однако по внешнему виду это не всегда легко понять, поэтому лучше не трогать животное и спокойно отойти в сторону.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безопасности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маленькая, тихая или похожая на палочку змея может оказаться опасной. Если встретил её, не делай резких движений и сразу позови взрослого.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рекорды рептилий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Комодский варан — одна из самых больших ящериц. Его размеры впечатляют, а сильное тело помогает ему быстро передвигаться и быть успешным хищником.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ящерица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змей челюсти очень подвижные, поэтому они могут заглатывать крупную добычу целиком. Это удивительная особенность, которая помогает им охотиться успешно.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челюсти змей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Кожистая морская черепаха считается самой крупной черепахой на Земле. Она хорошо приспособлена к жизни в море и отличается от других черепах своим необычным строением.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черепаха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крокодилы вырастают очень большими и живут долго. Их мощное тело, хвост и челюсти делают их одними из самых сильных животных у воды.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среди крокодилов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человек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рептилиями, чтобы лучше понимать, как они живут, чем питаются и как устроена природа. Это помогает беречь редкие виды и их места обитания.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Некоторых рептилий содержат в зоопарках и террариумах. Там им нужны тепло, вода, подходящая еда и спокойствие, чтобы животные чувствовали себя хорошо.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зоопарках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рептилию можно держать только при хороших знаниях и помощи взрослых. Ей нужен особый уход, а ошибки в кормлении или температуре могут ей навредить.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питомец — не игрушка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помогают рептилиям, когда защищают леса, болота, реки и степи. Без таких мест животным трудно жить, а природе — сохранять своё богатство.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редких видах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рядом с рептилиями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ловите и не гладьте неизвестную рептилию. Даже если она кажется спокойной, животное может испугаться или защититься, а это опасно для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руками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еду, тыкать палкой или пытаться разбудить рептилию. Такие действия пугают животное и могут сделать его агрессивным.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кормить и не дразнить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решение — спокойно отойти на безопасное расстояние и сразу сообщить взрослому. Так можно избежать неприятностей и помочь животному без риска.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Отойти и позвать взрослого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рептилия ранена или попала в беду, её должны трогать только специалисты. У них есть опыт и нужные средства, чтобы помочь осторожно и правильно.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только для специалистов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знаний: что запомнили о рептилиях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рептилий сухая кожа с чешуёй, они дышат лёгкими и часто любят тепло. Это три важные подсказки, по которым их можно узнать.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рептилии ловят насекомых, другие — рыбу, лягушек и мелких животных, а некоторые черепахи едят растения. Пища у них очень разная, как и сами животные.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Рептилий можно встретить в лесах, степях, пустынях, у воды и даже рядом с человеком. Они выбирают места, где есть тепло и укрытие.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живут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пресмыкающимся относятся змеи, ящерицы, черепахи и крокодилы. У каждого вида свой внешний вид, но все они связаны общими признаками.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 группу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удивительные соседи природы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древние и очень разные животные. Они помогают природе сохранять равновесие, а нам напоминают: мир живого полон удивительных созданий, которые стоит знать и беречь.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2026-05-26T04:21:06Z</dcterms:created>
  <dcterms:modified xsi:type="dcterms:W3CDTF">2026-05-26T04:21:06Z</dcterms:modified>
</cp:coreProperties>
</file>