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Arts: история компании, которая изменила игровую индустрию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EA: от калифорнийского стартапа к мировому лидеру игр и цифровых сервисов.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помогает увидеть, как английский язык работает в бизнесе, медиа и игровой индустрии: от слов publisher и franchise до live service и digital distribution.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EA важна для школьного курса английского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1982: создание EA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 Хокинс основал Electronic Arts в Калифорнии после работы в Apple, стремясь сделать игры узнаваемым авторским продуктом, а не безликим программным кодом.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создателя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Хокинс продвигал идею, что разработчики игр заслуживают такого же внимания, как музыканты или режиссёры, и должны быть видны на упаковке и в рекламе.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ещё формируется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1980-е годы домашние компьютеры быстро распространялись, но правила продаж игр только складывались, поэтому у EA было пространство для экспериментов с продвижением.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объединила творчество и технологии, заложив модель, в которой издатель не просто продаёт продукт, а формирует бренд и долгосрочную аудиторию.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компании и первые идеи Трипа Хокинса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бренд EA и узнаваемый визуальный стиль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с первых лет выделялась качественным оформлением коробок, яркой полиграфией и логотипом, который легко запоминался и помогал игре выглядеть как серьёзный продукт.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на первом плане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продвигала сотрудничество с независимыми студиями и подчёркивала личный вклад разработчиков, что усиливало доверие игроков и делало проекты более узнаваемыми.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хиты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M.U.L.E., Skate or Die! и The Bard’s Tale показали, что EA умеет поддерживать разные жанры и строить репутацию не на одной успешной серии.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 рынке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визуальной целостности и качественным релизам EA быстро превратилась из молодой компании в заметного издателя компьютерных игр.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серии работали на разные аудитории: спорт, жизнь, гонки и шутеры. Вместе они создали устойчивый портфель брендов.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игры дали EA самый стабильный эффект, а The Sims и Apex Legends расширили аудиторию за пределы традиционного гейминга.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роли франшиз в истории EA; данные носят сравнительный, а не финансовый характер.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Франшизы, которые сделали EA мировой компанией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EA к спортивным симуляторам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FIFA открыло доступ к реальным клубам, лигам и турнирам, поэтому футбольная серия стала убедительно похожа на настоящий сезон.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релизы создавали предсказуемый спрос: игроки возвращались за обновлёнными составами, новой графикой и улучшенными режимами соревнований.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бренд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Футбольная серия постепенно превратилась в один из самых узнаваемых продуктов EA и стала важной частью её международной репутации.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EA Sports FC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названия серия сохранила привычный формат, онлайн-режимы и акцент на реалистичность, поэтому аудитория почти не потеряла интерес.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7183"/>
            <a:ext cx="3848986" cy="21339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ключевые франшизы EA и то, какую роль они сыграли в росте компании.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EA строится на разных жанрах, но особенно силён там, где возможны регулярные обновления и долгий жизненный цикл игры.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основных франшиз Electronic Arts; годы первых релизов общеизвестны и проверяемы по официальным и справочным источникам.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серии EA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 как пример игры вне привычной аудитории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 привлекла людей, которые раньше почти не интересовались играми, потому что в ней нет жёсткого требования к соревновательным навыкам или быстрой реакции.
</a:t>
            </a:r>
            <a:endParaRPr lang="en-US" sz="1684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могут проектировать дома, обустраивать комнаты и наблюдать за повседневной жизнью персонажей, превращая игру в пространство для планирования и дизайна.
</a:t>
            </a:r>
            <a:endParaRPr lang="en-US" sz="1679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персонажей и возможность задавать характер, внешность и поведение сделали серию близкой к личному творческому проекту, а не только к развлечению.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как 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Sims показала, что видеоигра может быть не только экшеном или соревнованием, но и способом исследовать социальные связи, выбор и последствия решений.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продукта EA: от выбора концепции до поддержки после запуска.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EA превращает идею в массовый релиз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продажи теряют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интернета EA постепенно уменьшала зависимость от дисков и коробок, а покупка игр всё чаще переходила в онлайн-среду.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и EA app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развивала собственные цифровые сервисы, чтобы продавать игры, обновления и дополнительный контент напрямую пользователям без посредников.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доступа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экосистема сделала постоянное подключение к сервисам EA частью пользовательского опыта и усилила роль обновлений, дополнений и онлайн-функций.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EA в цифровую эпоху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EA это означало более длинный жизненный цикл игр: прибыль стала зависеть не только от продажи копии, но и от обновлений, дополнений и сервисной поддержки.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росли цифровые каналы, тем важнее становились регулярные обновления и удержание аудитории после релиза.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отраслевого перехода к цифровым продажам и live service-моделям; без привязки к одной официальной статистике.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модель доходов в игровой индустрии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вышла в 2019 году и быстро привлекла внимание благодаря динамичным матчам, командной игре и необычному для жанра темпу. Успех показал, что EA умеет запускать новые хиты без коробочной модели.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Free-to-play снизила порог входа: игроки могли попробовать проект без покупки, а доход формировался через косметические предметы и боевой пропуск. Такой подход особенно хорошо работает в молодежной среде.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сезоны, новые персонажи и временные события удерживают интерес аудитории дольше, чем разовая продажа. Для EA это стало примером игры, которая живет как постоянный сервис, а не как единичный релиз.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Legends укрепила позицию EA в online-мультиплеере, где важны команда, стримы и обсуждение обновлений. Именно поэтому проект остается заметным не только как игра, но и как часть цифровой культуры.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Legends и успех условно-бесплатной модели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коммерция стала частью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EA усилилось внимание к тому, как игры зарабатывают деньги после релиза. Игроки и журналисты стали чаще обсуждать микротранзакции, сезонные пропуски и то, где проходит граница между сервисом и навязчивой монетизацией.
</a:t>
            </a:r>
            <a:endParaRPr lang="en-US" sz="93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Battlefront II и урок для 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громким стал спор вокруг Star Wars Battlefront II, где лутбоксы вызвали резкую реакцию сообщества. История стала символом того, как быстро репутационный риск может превратиться в международную дискуссию о правилах игровой экономики.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 годом — один и тот же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спортивные релизы принесли EA огромную аудиторию, но также породили обвинения в минимальных изменениях между версиями. На фоне привычного успеха именно это стало главной причиной постоянных сомнений в качестве и ценности продукта.
</a:t>
            </a:r>
            <a:endParaRPr lang="en-US" sz="10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успеха и споров вокруг EA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144" y="2728778"/>
            <a:ext cx="542971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решения компании чаще всего вызывали критику и почему они стали заметными в индустрии.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EA связаны не с одной игрой, а с общей моделью монетизации и управлением брендами. При этом аудитория продолжает играть, если франшиза сохраняет качество и узнаваемость.
</a:t>
            </a:r>
            <a:endParaRPr lang="en-US" sz="1235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EA, публичные обсуждения Battlefront II и переименование серии FIFA в EA Sports FC.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споры вокруг EA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студий и расширение портфеля EA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Maxis и The Sims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развитие Maxis закрепили за EA сильную позицию в жанре симуляции жизни. Именно эта студия помогла компании создать серию, которая вышла за пределы традиционной аудитории видеоигр.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BioWare и ролевые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BioWare усилили присутствие EA в жанре RPG и расширили портфель сюжетных проектов. Для компании это был способ работать не только с массовыми спортивными сериями, но и с сильными нарративными брендами.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Criterion и гонки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Criterion укрепило направление гоночных игр, где важны скорость, визуальная подача и стабильная фанатская база. Так EA сохранила заметное место в сегменте, который требует долгосрочной экспертизы.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Respawn Entertainment и шутеры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Respawn Entertainment добавила EA сильный современный бренд в жанре шутеров. Это расширило внутренний набор интеллектуальных прав и показало, что компания умеет поддерживать как крупные лицензии, так и новые оригинальные проекты.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переименования серии после завершения лицензионного соглашения с FIFA.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FIFA к EA Sports FC: как и почему произошла смена бренда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8" y="1703704"/>
            <a:ext cx="1378570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и современная молодежная культура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 сделала футбольные и гоночные игры частью повседневного разговора подростков. Матчи, рейтинги и сезонные обновления легко обсуждать с друзьями, даже если человек не играет профессионально и не следит за индустрией.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как привычная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проекты EA строятся вокруг соревнования с другими игроками, кооперации и постоянного присутствия в сети. Для молодежи это важно, потому что игра воспринимается не как одиночное занятие, а как социальное пространство.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вне геймерской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Франшизы EA узнаваемы даже среди тех, кто редко играет сам. FIFA/EA Sports FC, Need for Speed и The Sims часто становятся культурными ориентирами, потому что связаны со спортом, автомобилями и виртуальной жизнью.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поток контента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события, сезоны и обновления превращают игры EA в долго живущие медиапродукты. Это совпадает с привычкой молодежной аудитории быстро переключаться между новостями, но оставаться в знакомых цифровых мирах.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 спортивные серии: лицензии, составы команд и визуальная достоверность формируют доверие к бренду и делают возврат в игру естественным.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аудитории строится не на одном факторе, а на сочетании реализма, обновлений и социальной вовлеченности. Именно это делает экосистему EA устойчивой.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схема на основе описания моделей удержания аудитории в играх EA; без официальной статистики распределения.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игроков в экосистеме EA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основания EA, с которого начался путь к глобальному игровому бренду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основания Electronic Arts.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показывает, как долго компания развивала свои франшизы, цифровые сервисы и международную сеть. Чем старше бренд, тем заметнее его влияние — и тем выше требования к репутации.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история EA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EA показывает, как компания может вырасти из небольшого стартапа в мирового лидера, если соединит технологии, сильные франшизы и умение работать с меняющимся рынком.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2026-05-31T14:47:08Z</dcterms:created>
  <dcterms:modified xsi:type="dcterms:W3CDTF">2026-05-31T14:47:08Z</dcterms:modified>
</cp:coreProperties>
</file>