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химические элементы живых систем: обзор и значение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состоят из нескольких ключевых химических элементов, определяющих их структуру и функции.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открытия состава живых организмов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XVIII–XIX веках учёные, в том числе Лавуазье, смогли определить, что живые существа имеют схожий химический состав, что стало фундаментом современной биохимии и объединило биологию с химией.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строения живых организмов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Углерод, водород, кислород и азот составляют около 96% массы клетки, объединяясь в основные органические соединения живых существ.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служит основой для построения сложных молекул, таких как белки и липиды, благодаря своей уникальной валентности.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и кислород образуют воду, важнейшее для жизни вещество, а также входят в состав органических молекул.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является базовым элементом аминокислот и нуклеиновых кислот, обеспечивая хранение и передачу генетической информации.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— основа органической химии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Углеродная атомная структура позволяет формировать цепи и кольца, что ведёт к огромному разнообразию органических молекул, необходимых для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четырём валентным электронам углерод создает молекулы ДНК, углеводов и жиров с уникальными химическими свойствами и функциями.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роль водорода и кислорода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Вода, состоящая из водорода и кислорода, составляет большинство массы клетки и обеспечивает растворение веществ для обмена веществ.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Кислород важен для дыхания и производства энергии, а водород участвует в синтезе органических веществ и передаче энергии.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Азот: фундамент белков и генетического кода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в аминокислотах и белках
</a:t>
            </a:r>
            <a:pPr algn="l" indent="0" marL="0">
              <a:lnSpc>
                <a:spcPct val="115000"/>
              </a:lnSpc>
              <a:buNone/>
            </a:pPr>
            <a:r>
              <a:rPr lang="en-US" sz="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входит в аминокислоты — строительные блоки белков, которые обеспечивают рост и восстановление тканей. Эти соединения поддерживают жизнедеятельность клеток и органов.
</a:t>
            </a:r>
            <a:endParaRPr lang="en-US" sz="1374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наследственной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содержится в нуклеотидах ДНК и РНК, которые отвечают за хранение и передачу генетических данных от одного поколения к другому.
</a:t>
            </a:r>
            <a:endParaRPr lang="en-US" sz="14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07067"/>
            <a:ext cx="3856200" cy="183736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содержание химических элементов в человеке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элементы, составляющие человеческое тело, представлены в таблице с их массовой долей.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элементов составляют более 98% массы человека, подчёркивая их ключевую роль в организме.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Body Composition, 2020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и их функции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Кальций обеспечивает прочность костей и участвует в передаче нервных импульсов и активации ферментов.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Фосфор входит в структуру костей, ДНК и энергетической молекулы АТФ, поддерживая жизненные процессы.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Калий и натрий регулируют водно-солевой баланс, влияя на работу сердца и нервной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325" y="1887806"/>
            <a:ext cx="114750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Микро- и ультрамикроэлементы: ключевые биологические роли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нужен для выработки гормонов щитовидной железы, которые регулируют обмен веществ и рост организма.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необходимо для синтеза гемоглобина, обеспечивая перенос кислорода к органам и тканям организма.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поддерживает иммунитет и способствует нормальному функционированию ферментов и гормонов.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Селен защищает клетки от окислительного стресса и участвует в метаболических процессах.
</a:t>
            </a:r>
            <a:endParaRPr lang="en-US" sz="9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00" y="1692049"/>
            <a:ext cx="4020300" cy="26579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3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и йод: важные микроэлементы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140150" y="1820270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Железо входит в состав гемоглобина, переносит кислород по всему организму, обеспечивая жизнедеятельность тканей и органов.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40150" y="3169425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Йод участвует в синтезе тиреоидных гормонов, регулирующих обмен веществ; его дефицит может приводить к нарушению функциональности щитовидной железы.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и сера: энергетика и структура клеток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входит в состав костной ткани человека и является ключевым элементом аденозинтрифосфата (АТФ) – главной молекулы для хранения и передачи энергии в клетках.
</a:t>
            </a:r>
            <a:endParaRPr lang="en-US" sz="1193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обеспечивает клетки энергией для всех биохимических процессов, включая синтез белков, деление и передвижение, поддерживая жизнедеятельность организма.
</a:t>
            </a:r>
            <a:endParaRPr lang="en-US" sz="1193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 присутствует в аминокислотах метионине и цистеине, которые участвуют в формировании стабильной структуры белков и участвуют в важных метаболических реакциях.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состав элементов: человек, растение, бактерия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основных элементов преобладает и практически идентична во всех типах организмов, отражая универсальность химического состава живой материи.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различия в содержании микроэлементов отражают адаптацию организмов к среде, но базовый элементный состав остаётся стабильным в биоразнообразии.
</a:t>
            </a:r>
            <a:endParaRPr lang="en-US" sz="1029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биохимических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свойства углеродных цепей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образует разнообразные структурные формы: длинные цепи, разветвления и циклы, что обеспечивает сложность и гибкость органических молекул в живых организмах.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химическая вариативность углерода позволяет формировать необходимые для жизни молекулы, от ферментов и гормонов до нуклеиновых кислот и липидов.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двойных и тройных связей в углеродных соединениях предоставляет реакционную способность, необходимую для биохимических процессов и создания сложных биополимеров.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химических элементов в природе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природных биогеохимических циклах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и растворённых веществ в клетке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служит универсальным растворителем, позволяя растворять и транспортировать органические и неорганические вещества внутри клетки.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Полярность молекул воды стабилизирует структуру белков и клеточных мембран, поддерживая форму и функцию клеточных компонентов.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участвует в биохимических реакциях, обеспечивая среду для ферментативной активности и обмена веществ между органеллами.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в воде ионы и молекулы обеспечивают электрический и химический баланс, необходимый для клеточного метаболизма и передачи сигналов.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Биогенные элементы: основные участники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химические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Биогенные элементы включают углерод, водород, кислород, азот и другие важные элементы, необходимые для построения клеточных структур и биомолекул.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живых организмах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процессы обмена веществ, передачу сигналов и поддержание жизнедеятельности, выступая основой всех биологических функций.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кальция и магния в живых системах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является ключевым элементом для формирования костной ткани, а также участвует в передаче нервных импульсов и свертывании крови.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функционирует как кофермент для свыше 300 ферментов, играя важную роль в энергетическом обмене и синтезе белков.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элемента поддерживают стабильность клеточных мембран и участвуют в регуляции клеточных процессов, обеспечивая нормальное функционирование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дефицита и избытка химических элементов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железа ведёт к развитию анемии, снижая способность крови переносить кислород, а нехватка кальция вызывает ослабление костной ткани и остеопороз.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натрия способствует повышению артериального давления, увеличивая риск сердечно-сосудистых заболеваний, поэтому важен сбалансированный уровень всех элементов.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1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 — углерод, водород, кислород и азот — формируют основу всех живых организмов на Земле, подтверждая их общий эволюционный корень.
</a:t>
            </a:r>
            <a:endParaRPr lang="en-US" sz="1934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эволюционной биохимии, 2022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элемента универсальны для жизни, и их свойства обеспечили формирование устойчивых биомолекул, поддерживающих эволюцию в разнообразных средах.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элементы — фундамент жизни и медицины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химических элементов невозможна структура и функционирование живых клеток, обмен энергии и наследственной информации. Их изучение открывает возможности для биологии и развития медицины.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2026-05-08T04:42:15Z</dcterms:created>
  <dcterms:modified xsi:type="dcterms:W3CDTF">2026-05-08T04:42:15Z</dcterms:modified>
</cp:coreProperties>
</file>