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Средневековья: общий обзор и ключевые темы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богатство культурных явлений эпохи V–XV веков.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контекст Средневековья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начинается с падения Западной Римской империи и продолжается до зарождения Ренессанса, отражая эпоху миграций, феодальной организации и религиозного господства.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христианства на средневековую культуру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определило моральные устои, традиции и систему образования, формируя мировоззрение общества на протяжении веков.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управляла важнейшими институтами, включая школы, искусство и государственные структуры, концентрируя власть духовную и светскую.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 соборы становились центрами интеллектуальной жизни, обеспечивая сохранение знаний и развитие культуры.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наследие в средневековом обществе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влияния древней Греции и Рима проявлялись в архитектуре, философии и законах средних веков.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тексты сохранялись и переводились, играя ключевую роль в развитии средневекового образования.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художественные формы и мотивы постепенно пронизывали средневековое искусство и литературу.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преемственность обеспечивала связь с древним миром и влияла на формирование европейской идентичности.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феодальной организации общества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 — падение Западной Римской империи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условия для установления новых социальных отношений и появления феодальной системы в Европе.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 — расцвет рыцарской культуры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замки становятся центрами власти, культуры и военной организации знати.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IX–X века — формирование феодализма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Устанавливаются вассальные связи между знатью и духовенством, обеспечивающие политическую стабильность.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XIII–XIV века — развитие городов и крестьянской культуры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Простолюдины укрепляют традиции через ярмарки, праздники и общинные собрания.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и религиозная культуры в Средневековье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иконография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каноны формировали образы и символы в искусстве, отражая духовные ценности общества.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Рыцарская и светская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Турниры и дворцовые празднества развивали особые формы светской культуры знати.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Объединяли население, сочетая обряды и развлечения при взаимодействии светских и церковных элементов.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храме и замке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музыкального искусства звучали как в религиозных службах, так и на светских мероприятиях.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праздники и традиции Средних веков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праздники — Пасха, Рождество и День всех святых — объединяли верующих в торжественные обряды.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Светские событи — карнавалы и рыцарские турниры — способствовали общественной сплочённости и развлечениям.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 народные гуляния служили местом обмена товарами, новостями и культурными традициями.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 отражались в разнообразии празднований: карнавалы на юге и мистерии на севере Европы.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искусство Средневековья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Григорианский хорал — основа церковной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монофонический стиль возник в VIII веке и стал главной формой христианского пения, обеспечивая единство богослужений.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Миннезанг и трубадуры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XII–XIV веках поэтическая и музыкальная традиция развивалась при королевских дворах и на ярмарках, отражая светские темы.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того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Лютня, орган, арфа, виола и волынка звучали и в религиозных церемониях, и в народных праздниках, подчеркивая разнообразие культуры.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грамотность в Средние века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владело лишь устной традицией, письменность оставалась уделом духовенства и знати.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 университеты были центрами создания рукописей, где трудились переписчики и ученые.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Распространялись религиозные тексты, летописи, рыцарские романсы и поэзия, постепенно переходящая на народные языки.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и самые известные произведения средневековой литературы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романы, как «Сказание о Роланде» и «Песнь о Нибелунгах», отражали идеалы эпохи и героизм.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повествовали о религиозных героях, вдохновляя на духовность и нравственность.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трубадуров выражала светские чувства и переживания, дополняя духовное содержание.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Данте, Боккаччо и Жоффруа демонстрирует разнообразие литературных стилей и тем средневековья.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стили Средневековья: романский и готика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Массивность и строгость романского стиля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Романский стиль характеризуется мощными каменными стенами и небольшими окнами, создавая атмосферу крепости и защищённости. Интерьеры с сводчатыми потолками часто были затемнёнными, что усиливало ощущение статичности и монументальности зданий, как на примере церкви Сан-Сернин в Тулузе.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Воздушность и вертикальность готической архитектуры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стремится к свету и высоте, использует стрельчатые своды, аркбутаны и крупные витражи. Эти технические новшества позволили создавать просторные, светлые интерьеры, что видно на примере Собора Парижской Богоматери и Кёльнского собора, где здания словно устремлены к небу.
</a:t>
            </a:r>
            <a:endParaRPr lang="en-US" sz="11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Средневековья: основные направления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мозаики как выражение религиозных идей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мозаики украшали стены церквей, изображая библейские сюжеты и святых. Они служили наглядным пособием верующим, усиливая духовный настрой и формируя религиозное сознание общества.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Миниатюры в рукописях — искусство и ремесло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Распишки рукописей миниатюрами были не только украшением, но и средством передачи символики. Эти маленькие картины сочетали искусность исполнения и богословские смыслы, отражая важные моменты священных текстов.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Витражи — преломление света и духовности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стекла в соборах создавали особую атмосферу, играли светом и выразительно дополняли архитектуру. Витражи иллюстрировали библейские истории, усиливая восприятие святости и красоты внутри храмов.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образования: университеты и схоластика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Схоластика формирует метод обучения через логические дебаты, объединяя веру и разум, что способствует развитию теологии и философии.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контролируется церковью, обучение ведётся латинским языком, большинство студентов — будущие священники и духовные лица.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XI–XIII веках появляются первые университеты в Болонье, Париже и Оксфорде, которые становятся центрами систематического образования и научных дискуссий.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высокое и позднее Средневековья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Роджер Бэкон внёс значительный вклад в развитие оптики и экспериментальной методологии, заложив основы научного исследования.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опирается на труды Авиценны и Альберта Великого, сочетая практические знания с теологическими представлениями.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механических часов в XIII веке повысило точность измерения времени, что изменило повседневную жизнь и производственные процессы.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Книгопечатание, развитое Иоганном Гутенбергом, позволило значительно расширить доступ к знаниям и ускорить распространение идей.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Рыцарство: кодекс и значение в культуре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Рыцарский кодекс опирается на принципы чести, храбрости, служения даме и защите слабых, формируя образ идеального воина.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Турниры и дуэли развивали воинские навыки, одновременно служа культурными событиями, отражающими социальный статус и идеалы знати.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рыцаря стал архетипом воинско-моральных ценностей, влияя на литературу, искусство и общественные нормы эпохи.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культурные центры Средневековья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 Флоренция — очаги интеллектуальной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поддерживали университеты и ремесленные мастерские, становясь центрами образования и культуры. Развитие гильдий укрепляло профессиональные сообщества, способствовало экономическому и культурному росту.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и Кёльн: торговля и 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своими соборами и торговыми путями, эти города объединяли коммерческую мощь и художественные традиции, создавая уникальную городскую культуру с богатым наследием архитектуры и искусства.
</a:t>
            </a:r>
            <a:endParaRPr lang="en-US" sz="11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 духовные лидеры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Августин Блаженный (354–430)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Влиятельный теолог и философ, оставивший наследие, сформировавшее христианскую доктрину и мысль средневековья.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76075" y="205817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Бенедикт Нурсийский (ок. 480–547)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 бенедиктинского ордена, внёсший вклад в монашескую жизнь и культурное сохранение античного наследия.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83375" y="291129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Фома Аквинский (1225–1274)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Ведущий представитель схоластики, объединил религиозное учение с идеями Аристотеля, оказав значительное влияние на теологию.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76075" y="375923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Монашеские ордена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Бенедиктинцы, францисканцы и доминиканцы стали центрами религиозной и культурной жизни, способствуя просвещению и развитию искусства.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 в средневековой культуре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выступали важными меценатками, поддерживая художников и литераторов, что способствовало развитию культурных проектов.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фигуры, такие как Хильдегарда Бингенская и Элеонора Аквитанская, сыграли ключевую роль в философии, музыке и политике.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также активно участвовали в создании религиозных текстов и мистических учений, влияя на духовную сферу общества.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влияние на современность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соборы и средневековые замки продолжают служить символами европейской архитектурной традиции.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Университетская система, зародившаяся в Средние века, легла в основу современной академической структуры.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нормы и этические принципы, сформированные в эпоху феодализма, влияют на современные юридические и социальные системы.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литературные жанры и образы рыцарей продолжают вдохновлять современную культуру, искусство и массовые медиа.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культуры Средневековья для современности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культура сформировала фундамент европейской цивилизации, влияя на архитектуру, науку, искусство и общественные институты. Понимание этого периода помогает осознать исторические корни современных ценностей и культурной идентичности.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2026-05-11T04:04:42Z</dcterms:created>
  <dcterms:modified xsi:type="dcterms:W3CDTF">2026-05-11T04:04:42Z</dcterms:modified>
</cp:coreProperties>
</file>