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jpe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новый лидер зарубежной Азии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 XXI веке переустраивает экономику и политику соседних стран через торговлю, кредиты и транспорт.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вопрос о лидерстве Китая важен для географии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— это Восток, Юго-Восток, Юг и Центральная Азия, где Китай стал крупнейшим соседом и центром притяжения. За 20–25 лет многие страны сильнее зависят от китайского рынка. В 2023 году товарооборот Китая с АСЕАН — около 911 млрд долларов.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 усиления Китая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Дэн Сяопина с 1978 года запустили экономику: расширились возможности для частного бизнеса, а приток иностранных инвестиций и торговые связи стали устойчивее.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вступления во Всемирную торговую организацию в 2001 году Китай ускорил экспорт промышленных товаров и глубже встроился в глобальные производственные цепочки.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время темпы роста превышали 8% в год, что обеспечило быстрый переход от аграрной экономики к индустриальной державе.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Китая и расширение влияния в Азии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заметно, что перелом приходится на 2000–2020-е: растут ВВП, внешняя торговля, прямые иностранные инвестиции и доля Китая в региональном обмене.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разных темпах по показателям общая траектория ведёт к усилению экономического притяжения Китая: торговля, инфраструктура и инвестиции поддерживают друг друга.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Макет: нужны точные значения показателей за 2000/2010/2020/2024 для построения по источникам (например, Всемирный банк, UNCTAD, статистика внешней торговли).
</a:t>
            </a:r>
            <a:endParaRPr lang="en-US" sz="9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202" y="1175216"/>
            <a:ext cx="257149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торговые партнёры Китая в зарубежной Азии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поставляет в регион промышленную продукцию и получает в обмен сырьё, энергоресурсы и сельскохозяйственные товары; характер зависимости различается по странам.
</a:t>
            </a:r>
            <a:endParaRPr lang="en-US" sz="1511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страна включена в поставки ресурсов и сырья, тем выше уязвимость при изменениях спроса со стороны Китая; при этом промышленный экспорт Китая поддерживает модернизацию цепочек поставок.
</a:t>
            </a:r>
            <a:endParaRPr lang="en-US" sz="1319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данные в предоставленном outline не содержат точных цифр; требуется уточнение по статистике внешней торговли (например, UN Comtrade / национальная статистика).
</a:t>
            </a:r>
            <a:endParaRPr lang="en-US" sz="10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«Пояс и путь» как географический проект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и морские коридоры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«Пояс и путь» объявлена в 2013 году и связывает сухопутные и морские маршруты через Центральную, Южную и Юго-Восточную Азию. В проектах задействуются железные дороги, порты, энергетические объекты и логистические узлы.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маршруты и инфраструктура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инициативы задаётся конкретными коридорами: Китай — Центральная Азия — Европа и направление через Пакистан. Дополняют картину морские линии через Индийский океан и Малаккский пролив, где важны портовые и транзитные мощности.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влияние Китая в регионе
</a:t>
            </a:r>
            <a:endParaRPr lang="en-US" sz="2836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механизма: от инфраструктуры к экономическим и политическим эффектам.
</a:t>
            </a:r>
            <a:endParaRPr lang="en-US" sz="16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лидирует в электронике и инфраструктуре связи, а также в солнечной энергетике и электромобилях.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60%+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масштаб производства усиливает технологическое присутствие Китая в цепочках поставок региона.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предоставленного outline: «в 2023 году — более 60% мирового производства солнечных панелей» (точная ссылка не указана).
</a:t>
            </a:r>
            <a:endParaRPr lang="en-US" sz="133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влияния Китая, США, Японии и Индии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подчёркивается различие «профилей» влияния: экономико-инфраструктурный фокус у Китая, военно-политический — у США, технологический — у Японии, регионально-безопасностный — у Индии.
</a:t>
            </a:r>
            <a:endParaRPr lang="en-US" sz="129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присутствия не отменяют конкуренцию: страны Азии обычно учитывают не один фактор, а сочетание торговли, инвестиций и безопасности при выборе партнёров.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Макет: требуются точные численные данные по четырём направлениям (торговля, инфраструктура, инвестиции, дипломатическая активность), так как в outline конкретные значения не приведены.
</a:t>
            </a:r>
            <a:endParaRPr lang="en-US" sz="9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как главный сухопутный коридор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Казахстан, Узбекистан, Кыргызстан и Таджикистан связывают Китай, Россию, Ближний Восток и Европу. Здесь разворачиваются проекты дорог, трубопроводов, промышленных зон и пограничной инфраструктуры, связанные с китайскими инвестициями и кредитами.
</a:t>
            </a:r>
            <a:endParaRPr lang="en-US" sz="1231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транзитной роли Центральная Азия становится «пространством компромиссов»: экономика напрямую зависит от маршрутов и сырьевых потоков. Поэтому каждый новый коридор меняет не только логистику, но и распределение выгод и рисков.
</a:t>
            </a:r>
            <a:endParaRPr lang="en-US" sz="12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сотрудничество и осторожность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 стала крупнейшим региональным партнёром Китая, а торговые связи особенно заметны с Вьетнамом, Таиландом, Индонезией, Малайзией и Сингапуром. Для многих стран это источник стабильных поставок и рабочих мест.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растёт осторожность: опасения касаются усиления зависимости и возможных политических трений вокруг морских пространств. Напряжённость в Южно-Китайском море делает экономические выгоды менее предсказуемыми.
</a:t>
            </a:r>
            <a:endParaRPr lang="en-US" sz="1254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инвестиции, индустриальное производство и туризм поддерживают экономический рост региона, усиливая взаимную связанность через логистику и контрактные цепочки. При этом правительства стремятся удерживать контроль над ключевыми секторами.
</a:t>
            </a:r>
            <a:endParaRPr lang="en-US" sz="1093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многие правительства выстраивают баланс между экономической выгодой и политической самостоятельностью. Они диверсифицируют партнёров и сохраняют пространство для переговоров, даже оставаясь связанными с китайским рынком.
</a:t>
            </a:r>
            <a:endParaRPr lang="en-US" sz="11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5664"/>
            <a:ext cx="4814700" cy="324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 китайского лидерства для стран Азии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сопоставление помогает увидеть, как инфраструктура и торговля одновременно ускоряют развитие и создают уязвимости. Ниже — ключевые последствия для государств региона.
</a:t>
            </a:r>
            <a:endParaRPr lang="en-US" sz="1452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влияние Китая чаще даёт быстрый эффект через инфраструктуру и торговлю, но риск накапливается там, где долг, структура экспорта и управление проектами делают страну менее гибкой.
</a:t>
            </a:r>
            <a:endParaRPr lang="en-US" sz="1439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описанным эффектам китайского влияния (без привязки к одному статистическому источнику).
</a:t>
            </a:r>
            <a:endParaRPr lang="en-US" sz="11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сила Китая в зарубежной Азии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поддерживается практическими маршрутами: языковые курсы, культурные мероприятия и цифровые продукты упрощают повседневный контакт. На этом фоне расширяются культурные обмены и «видимость» китайских городов и компаний.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Культурно-гуманитарные инструменты усиливают доверие и узнаваемость, но пока менее заметны, чем экономическое присутствие. Постепенное накопление эффектов делает мягкую силу долгосрочным фактором.
</a:t>
            </a:r>
            <a:endParaRPr lang="en-US" sz="1367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Описательные тенденции из предоставленного обзора; точные доли по каналам не приводятся.
</a:t>
            </a:r>
            <a:endParaRPr lang="en-US" sz="13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80738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300298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80738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Военно-политический фактор в азиатском регионе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и морское присутствие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усиливает военный флот и системы мониторинга, повышая способность контролировать ситуацию в прилегающих акваториях. Это влияет на расчёты государств и на общий уровень напряжённости вокруг спорных территорий.
</a:t>
            </a:r>
            <a:endParaRPr lang="en-US" sz="965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силы и дипломатии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Китай участвует в международных и региональных форматах сотрудничества. Такая связка демонстрации силы с переговорами позволяет удерживать каналы диалога и снижать риск прямых столкновений.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острова и объекты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искусственных островов и военной инфраструктуры трансформировало характер территориальных споров в регионе. Спорные зоны чаще становятся площадками для демонстрации возможностей, а не только для дипломатии.
</a:t>
            </a:r>
            <a:endParaRPr lang="en-US" sz="927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подготовка и логистика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средства жизнеобеспечения, связи и оперативного развёртывания поддерживают устойчивость присутствия. Для других стран это становится сигналом о долгосрочном планировании, а не о краткой реакции.
</a:t>
            </a:r>
            <a:endParaRPr lang="en-US" sz="978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инфраструктура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наблюдательных систем и инфраструктуры на спорных участках меняет баланс сил на местах. Возникает эффект «закрепления» контроля, что усложняет переговоры и усиливает потребность в ответных мерах у соседей.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страны Азии реагируют на усиление Китая
</a:t>
            </a:r>
            <a:endParaRPr lang="en-US" sz="260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стратегий: от выгоды и тревоги к корректировке курса внешней политики и обороны
</a:t>
            </a:r>
            <a:endParaRPr lang="en-US" sz="15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Долговая и инфраструктурная зависимость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охватывает ключевые звенья логистики и производства, но долговая уязвимость растёт быстрее там, где проекты долгосрочно привязаны к обслуживанию кредитов. Это делает зависимость труднообратимой.
</a:t>
            </a:r>
            <a:endParaRPr lang="en-US" sz="1327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инфраструктура усиливает связанность, однако при неустойчивой экономике и высокой стоимости заимствований она превращается в канал внешней зависимости. Пересмотр условий становится неизбежным при долговом давлении.
</a:t>
            </a:r>
            <a:endParaRPr lang="en-US" sz="1256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Предоставленное описание сфер финансирования; точные проценты по секторам не указаны.
</a:t>
            </a:r>
            <a:endParaRPr lang="en-US" sz="13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Китай воспринимается как новый лидер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соединяет крупнейший рынок сбыта с мощной промышленностью и развёрнутой логистикой, поэтому его влияние ощущается в цепочках поставок. В регионе это заметно сильнее, чем в большинстве иных частей мира.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сеть внешнеэкономических связей дополняется политическими контактами, которые возникают вокруг проектов и торговли. Поэтому китайское присутствие воспринимается как системный фактор, а не как разовый экономический эпизод.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строится не только на размере экономики, но и на способности создавать инфраструктуру, связывающую страны региона с производственными центрами. Это формирует устойчивые «узлы» экономической зависимости и сотрудничества.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Существенную роль играют технологические игроки и цифровые платформы, которые ускоряют обмен товарами и сервисами. Через кредиты и транспортные маршруты Китай влияет на повседневные решения бизнеса и потребителей.
</a:t>
            </a:r>
            <a:endParaRPr lang="en-US" sz="13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564" y="1175216"/>
            <a:ext cx="1752772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влияния в Азии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фиксирует, какие направления сильнее всего связаны с каждой моделью влияния. Китай, США, Япония и Индия по-разному воздействуют на торговлю, безопасность и гуманитарные связи.
</a:t>
            </a:r>
            <a:endParaRPr lang="en-US" sz="146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выделяется экономико-инфраструктурным измерением, тогда как США — военно-безопасностным. Япония и Индия чаще проявляются через технологии/кредитование и через региональные связи, что усложняет выбор партнёров для стран Азии.
</a:t>
            </a:r>
            <a:endParaRPr lang="en-US" sz="125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описанным в презентации характеристикам моделей влияния; без привязки к единому статистическому ряду.
</a:t>
            </a:r>
            <a:endParaRPr lang="en-US" sz="111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лидерства Китая: возможности и ограничения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коридоры вместо «просто дорог»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растёт спрос на цифровую связанность: платформы, сервисы и инфраструктура данных становятся новой «артерией» торговли. Если Китай продолжит развивать цифровую экономику, его влияние будет проникать глубже — от логистики до повседневных услуг для бизнеса и жителей.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энергетика и новые проекты развития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на зелёную энергетику может поддержать спрос на оборудование, модернизацию сетей и транспортные системы. Однако экологические последствия прежних проектов и общественные ожидания заставляют страны региона внимательнее проверять стандарты и прозрачность сделок.
</a:t>
            </a:r>
            <a:endParaRPr lang="en-US" sz="795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Многополярная конкуренция: Китай главный, но не единственный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Китая формируются на фоне соперничества центров силы и попыток стран Азии не попадать в «единственную зависимость». Демографические и экономические ограничения могут замедлять темпы, а настороженность соседей — повышать цену сотрудничества.
</a:t>
            </a:r>
            <a:endParaRPr lang="en-US" sz="7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Китай уже стал ключевым центром силы зарубежной Азии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закрепился как главный экономический и инфраструктурный центр зарубежной Азии: торговля, инвестиции, технологии, транспорт и дипломатия усиливают его влияние. При этом остаются риски зависимости и давление.
</a:t>
            </a:r>
            <a:endParaRPr lang="en-US" sz="179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2026-05-14T00:22:42Z</dcterms:created>
  <dcterms:modified xsi:type="dcterms:W3CDTF">2026-05-14T00:22:42Z</dcterms:modified>
</cp:coreProperties>
</file>